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3" r:id="rId5"/>
    <p:sldId id="261" r:id="rId6"/>
    <p:sldId id="268" r:id="rId7"/>
    <p:sldId id="267" r:id="rId8"/>
    <p:sldId id="262" r:id="rId9"/>
    <p:sldId id="269" r:id="rId10"/>
    <p:sldId id="270" r:id="rId11"/>
    <p:sldId id="274" r:id="rId12"/>
    <p:sldId id="263" r:id="rId13"/>
    <p:sldId id="271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5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94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4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1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6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9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33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237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6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49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71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95848-ADC6-4A96-BA0C-19FA439046F0}" type="datetimeFigureOut">
              <a:rPr lang="ru-RU" smtClean="0"/>
              <a:t>20.11.2020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AD16E-5250-4421-B99A-F25C4E1F2B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2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7183" y="2005449"/>
            <a:ext cx="9024594" cy="174715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 лексического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реципрока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русском языке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2757" y="4571004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Голубева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РГГУ/ВШЭ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Я.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Тестелец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17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032" y="524367"/>
            <a:ext cx="10515600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Употребление без выраженного антецедента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0045" y="2144898"/>
            <a:ext cx="10515600" cy="503062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3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Нулевой антецедент: </a:t>
            </a:r>
          </a:p>
          <a:p>
            <a:pPr lvl="1">
              <a:lnSpc>
                <a:spcPct val="10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Неопределенно-личные предложения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Мир, где пишут и читают стихи, и мир, где 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унижают друг друга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пьют водку, матерятся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инфинитивных оборотах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Какая роскошь ―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лукавить ни в чем друг с другом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Употребление без выраженного антецедента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82994"/>
            <a:ext cx="10515600" cy="4593969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с объектным контролем: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этот общий шрифт был какой-то заменой нынешних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массовой информации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связали земной шар,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хоть и с трудом, но </a:t>
            </a:r>
            <a:r>
              <a:rPr lang="ru-RU" b="1" i="1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en-US" b="1" i="1" strike="sngStrike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как-то позволяли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i?</a:t>
            </a:r>
            <a:r>
              <a:rPr lang="en-US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связаться друг с другом</a:t>
            </a:r>
            <a:r>
              <a:rPr lang="en-US" b="1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глаголом объектного контроля и имеет валентность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дативное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дополнение, референция которого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совпадает с референцией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реципрока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 позволяли Ø</a:t>
            </a:r>
            <a:r>
              <a:rPr lang="de-DE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de-DE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связаться друг с друго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de-DE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Грамматичность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примеров с аналогичными глаголами была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подтверждена опросом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7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6589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Генитив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633" y="1250590"/>
            <a:ext cx="10816473" cy="52916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подлежащего =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– семантический субъект 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 внешность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 друг друга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вызывали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восторг.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Антецедент-дополнение в объектном значении недопустим: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Дневники друг друга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могли многое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них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1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348" y="0"/>
            <a:ext cx="10515600" cy="132556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Генитив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365" y="1168924"/>
            <a:ext cx="11453567" cy="54109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ИГ, не являющейся подлежащим, тогда:</a:t>
            </a:r>
          </a:p>
          <a:p>
            <a:pPr marL="514350" indent="-514350">
              <a:lnSpc>
                <a:spcPct val="100000"/>
              </a:lnSpc>
              <a:buAutoNum type="arabicParenR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– синтаксическое подлежащее (ИГ или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сведомлены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о здоровье друг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Антецедент – семантический субъект: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Вчера 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даже видел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них в кошельках фотографии друг друга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 показал, что дополнение в объектном значении крайне редко может быть антецедентом: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*Миша по ошибке отнес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своим родителям чемоданы друг друга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(56% оценили на 1 из 4 баллов)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всегда защищал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своих сестер от нападок друг друга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(26.6% 1 из 4, 27.1% 4 из 4)</a:t>
            </a:r>
            <a:endParaRPr lang="ru-RU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1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695" y="-197962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0961"/>
            <a:ext cx="10515600" cy="5561813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ряде случаев иерархия нарушается: трехместные глаголы с валентностью на датив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аккузатив,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номинализиции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глаголом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в дативе в роли неядерного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бенефактива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более приемлем, чем дательное дополнение</a:t>
            </a:r>
          </a:p>
          <a:p>
            <a:pPr>
              <a:lnSpc>
                <a:spcPct val="110000"/>
              </a:lnSpc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употребляться без антецедента в составе ИГ-номинализаций, императивных предложений, а в составе «вещественной» ИГ – не может</a:t>
            </a:r>
          </a:p>
          <a:p>
            <a:pPr>
              <a:lnSpc>
                <a:spcPct val="110000"/>
              </a:lnSpc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родительном падеже может иметь антецедент в позиции синтаксического подлежащего либо в субъектном значении в позиции дополнения. Дополнение в объектном значении не может быть антецедентом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генитивного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61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97891"/>
            <a:ext cx="10515600" cy="457907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анафорическое местоимение, т.е. оно обязано иметь антецедент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выявить синтаксические ограничения на употребление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антецедента</a:t>
            </a:r>
          </a:p>
          <a:p>
            <a:pPr marL="0" indent="0">
              <a:lnSpc>
                <a:spcPct val="100000"/>
              </a:lnSpc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Материалы: Национальный корпус русского языка, опрос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Иерархия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синтаксических отношений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474" y="1825625"/>
            <a:ext cx="11274458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 синтаксических отношений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Тестелец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подлежащее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дополнение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косвенное дополнение (в дат.)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предложное дополнение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реципрок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любят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</a:t>
            </a:r>
          </a:p>
          <a:p>
            <a:pPr marL="0" indent="0">
              <a:lnSpc>
                <a:spcPct val="100000"/>
              </a:lnSpc>
              <a:buNone/>
            </a:pP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Реальность: есть нарушения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7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сочетании с трехместным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глаголом: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Датив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Аккузатив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942" y="1825625"/>
            <a:ext cx="10822858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подлежащее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дополнение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косвенное дополнение (в дат.)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дополнение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Опрос носителей: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рекомендовали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 друга =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рекомендовал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их друг другу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Дательный антецедент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хорошо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инительный антецедент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43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206" y="345461"/>
            <a:ext cx="10812546" cy="126652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сочетании с трехместным глаголом: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Косвенное дополнение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Неядерный аргумент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243" y="1611984"/>
            <a:ext cx="11965757" cy="5128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Опрос:</a:t>
            </a: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Никто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может заменить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друг друга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Никто не может заменить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друг другу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Дательный антецедент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лучше, чем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винительный антецедент.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дательном падеже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роли неядерного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бенефактива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более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приемлем, чем в роли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дативного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беспредложного дополнения.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174340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4732" cy="1325563"/>
          </a:xfrm>
        </p:spPr>
        <p:txBody>
          <a:bodyPr>
            <a:normAutofit/>
          </a:bodyPr>
          <a:lstStyle/>
          <a:p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друга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сочетании с трехместным глаголом: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Косвенное дополнение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Неядерный аргумент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11984"/>
            <a:ext cx="10515600" cy="475110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 гипотезу с помощью опроса: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 обязательным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дативным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дополнением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возвратить кому-то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кого-то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 необязательным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бенефактивом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найти, нарисовать,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кому-то кого-то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два примера с каждым глаголом: в соответствии с иерархией и против иерархии (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нашел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друг другу/им друг друга.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20000"/>
              </a:lnSpc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респондентов показывают, что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(не)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аргумента практически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влияет на приемлемость предложения.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 о лучшей приемлемости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бенефактива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подтвердилась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1277" y="4729316"/>
            <a:ext cx="11071123" cy="180913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1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Еще одно нарушение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с номинализациями и глаголом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зависти и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ревности у нас к друг другу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и порознь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у них друг для друга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терпения</a:t>
            </a: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Антецедентом является предложная группа, она занимает последнее место в иерархии =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реципрок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может занимать более низкую позицию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4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68508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Употребление без выраженного антецедента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7055"/>
            <a:ext cx="11001866" cy="548311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ИГ-номинализации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― круговой бег в парах и тройках с постоянной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передачей мяча друг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другу</a:t>
            </a:r>
          </a:p>
          <a:p>
            <a:pPr marL="0" indent="0">
              <a:lnSpc>
                <a:spcPct val="100000"/>
              </a:lnSpc>
              <a:buNone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«Вещественные» ИГ не допускают отсутствия антецедента: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протянем нити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сердцам друг друга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 останется у тебя.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сердцам друг друга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протянуты нити, все будет хорошо.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0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Употребление без выраженного антецедента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2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императиве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Давайте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напишем реквиемы друг про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осоветуйтесь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 с другом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скажите мне, над чем нам надо ещё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поработать</a:t>
            </a:r>
          </a:p>
          <a:p>
            <a:pPr marL="0" indent="0">
              <a:lnSpc>
                <a:spcPct val="100000"/>
              </a:lnSpc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с выраженным антецедентом в виде обращения встречается реже: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любите друг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</a:p>
          <a:p>
            <a:pPr marL="0" indent="0">
              <a:lnSpc>
                <a:spcPct val="100000"/>
              </a:lnSpc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Антецедент в императивных предложениях легко восстановим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92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6064</TotalTime>
  <Words>853</Words>
  <Application>Microsoft Office PowerPoint</Application>
  <PresentationFormat>Широкоэкранный</PresentationFormat>
  <Paragraphs>97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Синтаксис лексического реципрока друг друга  в русском языке</vt:lpstr>
      <vt:lpstr>Введение</vt:lpstr>
      <vt:lpstr>1) Иерархия синтаксических отношений</vt:lpstr>
      <vt:lpstr>Друг друга в сочетании с трехместным глаголом: Датив VS Аккузатив</vt:lpstr>
      <vt:lpstr>Друг друга в сочетании с трехместным глаголом: Косвенное дополнение VS Неядерный аргумент</vt:lpstr>
      <vt:lpstr>Друг друга в сочетании с трехместным глаголом: Косвенное дополнение VS Неядерный аргумент</vt:lpstr>
      <vt:lpstr>Еще одно нарушение</vt:lpstr>
      <vt:lpstr>2) Употребление без выраженного антецедента</vt:lpstr>
      <vt:lpstr>2) Употребление без выраженного антецедента</vt:lpstr>
      <vt:lpstr>2) Употребление без выраженного антецедента</vt:lpstr>
      <vt:lpstr>2) Употребление без выраженного антецедента</vt:lpstr>
      <vt:lpstr>3) Генитив друг друга</vt:lpstr>
      <vt:lpstr>3) Генитив друг друга</vt:lpstr>
      <vt:lpstr>Итоги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лексических реципроков в русском языке</dc:title>
  <dc:creator>Пользователь</dc:creator>
  <cp:lastModifiedBy>asus</cp:lastModifiedBy>
  <cp:revision>67</cp:revision>
  <dcterms:created xsi:type="dcterms:W3CDTF">2020-05-27T12:10:26Z</dcterms:created>
  <dcterms:modified xsi:type="dcterms:W3CDTF">2020-11-20T22:12:40Z</dcterms:modified>
</cp:coreProperties>
</file>