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68" r:id="rId16"/>
    <p:sldId id="271" r:id="rId17"/>
    <p:sldId id="274" r:id="rId18"/>
    <p:sldId id="275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076A3-5DAF-4058-A763-4924590A855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E9DF93C-F1BE-4568-861D-A6E27FBD38EC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>
              <a:latin typeface="+mj-lt"/>
            </a:rPr>
            <a:t>TP</a:t>
          </a:r>
          <a:endParaRPr lang="ru-RU" sz="1800">
            <a:latin typeface="+mj-lt"/>
          </a:endParaRPr>
        </a:p>
      </dgm:t>
    </dgm:pt>
    <dgm:pt modelId="{0530B7AB-5235-450C-BCAC-5F98CB3DCF07}" type="parTrans" cxnId="{6F2F09CE-6709-49C7-91B7-7B0143AC1ABA}">
      <dgm:prSet/>
      <dgm:spPr/>
      <dgm:t>
        <a:bodyPr/>
        <a:lstStyle/>
        <a:p>
          <a:endParaRPr lang="ru-RU" sz="4000"/>
        </a:p>
      </dgm:t>
    </dgm:pt>
    <dgm:pt modelId="{0F24898E-57F5-4616-B1EC-9F8B28D2F830}" type="sibTrans" cxnId="{6F2F09CE-6709-49C7-91B7-7B0143AC1ABA}">
      <dgm:prSet/>
      <dgm:spPr/>
      <dgm:t>
        <a:bodyPr/>
        <a:lstStyle/>
        <a:p>
          <a:endParaRPr lang="ru-RU" sz="4000"/>
        </a:p>
      </dgm:t>
    </dgm:pt>
    <dgm:pt modelId="{81771574-C6F2-4CA9-9113-1D369A417A2D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>
              <a:latin typeface="+mj-lt"/>
            </a:rPr>
            <a:t>DP</a:t>
          </a:r>
          <a:r>
            <a:rPr lang="en-US" sz="1800" baseline="-25000" dirty="0" err="1">
              <a:latin typeface="+mj-lt"/>
            </a:rPr>
            <a:t>i</a:t>
          </a:r>
          <a:r>
            <a:rPr lang="en-US" sz="1800" dirty="0">
              <a:latin typeface="+mj-lt"/>
            </a:rPr>
            <a:t/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[u/</a:t>
          </a:r>
          <a:r>
            <a:rPr lang="en-US" sz="1800" dirty="0" err="1">
              <a:latin typeface="+mj-lt"/>
            </a:rPr>
            <a:t>i</a:t>
          </a:r>
          <a:r>
            <a:rPr lang="el-GR" sz="1800" dirty="0">
              <a:latin typeface="+mj-lt"/>
            </a:rPr>
            <a:t>φ</a:t>
          </a:r>
          <a:r>
            <a:rPr lang="nl-NL" sz="1800" dirty="0">
              <a:latin typeface="+mj-lt"/>
            </a:rPr>
            <a:t>:</a:t>
          </a:r>
          <a:r>
            <a:rPr lang="en-US" sz="1800" dirty="0" err="1">
              <a:latin typeface="+mj-lt"/>
            </a:rPr>
            <a:t>val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uT</a:t>
          </a:r>
          <a:r>
            <a:rPr lang="nl-NL" sz="1800" dirty="0">
              <a:latin typeface="+mj-lt"/>
            </a:rPr>
            <a:t>:</a:t>
          </a:r>
          <a:r>
            <a:rPr lang="en-US" sz="1800" dirty="0">
              <a:latin typeface="+mj-lt"/>
            </a:rPr>
            <a:t>_]</a:t>
          </a:r>
          <a:endParaRPr lang="ru-RU" sz="1800" dirty="0">
            <a:latin typeface="+mj-lt"/>
          </a:endParaRPr>
        </a:p>
      </dgm:t>
    </dgm:pt>
    <dgm:pt modelId="{3C893DFE-167A-4464-BF1F-D5A5FB12EC6C}" type="parTrans" cxnId="{8A2ED5B3-87C6-46D0-B6BD-FB61A257714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>
            <a:latin typeface="+mj-lt"/>
          </a:endParaRPr>
        </a:p>
      </dgm:t>
    </dgm:pt>
    <dgm:pt modelId="{95C6F869-E581-43FE-BF08-FE75D4D7B780}" type="sibTrans" cxnId="{8A2ED5B3-87C6-46D0-B6BD-FB61A257714B}">
      <dgm:prSet/>
      <dgm:spPr/>
      <dgm:t>
        <a:bodyPr/>
        <a:lstStyle/>
        <a:p>
          <a:endParaRPr lang="ru-RU" sz="4000"/>
        </a:p>
      </dgm:t>
    </dgm:pt>
    <dgm:pt modelId="{C4040ECB-8CBA-4703-AEA0-768EAB91B1E0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>
              <a:latin typeface="+mj-lt"/>
            </a:rPr>
            <a:t>T</a:t>
          </a:r>
          <a:r>
            <a:rPr lang="ru-RU" sz="1800" b="0" i="0" u="none" dirty="0">
              <a:latin typeface="+mj-lt"/>
            </a:rPr>
            <a:t>′</a:t>
          </a:r>
          <a:endParaRPr lang="ru-RU" sz="1800" dirty="0">
            <a:latin typeface="+mj-lt"/>
          </a:endParaRPr>
        </a:p>
      </dgm:t>
    </dgm:pt>
    <dgm:pt modelId="{07C4495E-FB5D-42E2-B2BF-6B38B1E4450C}" type="parTrans" cxnId="{52768AAB-47CE-4EC9-B93D-AEF71D50831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>
            <a:latin typeface="+mj-lt"/>
          </a:endParaRPr>
        </a:p>
      </dgm:t>
    </dgm:pt>
    <dgm:pt modelId="{E55D1F0A-C5DF-44BB-BDBF-F0E77D5E8207}" type="sibTrans" cxnId="{52768AAB-47CE-4EC9-B93D-AEF71D508318}">
      <dgm:prSet/>
      <dgm:spPr/>
      <dgm:t>
        <a:bodyPr/>
        <a:lstStyle/>
        <a:p>
          <a:endParaRPr lang="ru-RU" sz="4000"/>
        </a:p>
      </dgm:t>
    </dgm:pt>
    <dgm:pt modelId="{2BE6708E-1BDE-44FC-97F1-E2E46B0EFDF1}">
      <dgm:prSet custT="1"/>
      <dgm:spPr/>
      <dgm:t>
        <a:bodyPr/>
        <a:lstStyle/>
        <a:p>
          <a:r>
            <a:rPr lang="en-US" sz="1800">
              <a:latin typeface="+mj-lt"/>
            </a:rPr>
            <a:t>AspP</a:t>
          </a:r>
          <a:endParaRPr lang="ru-RU" sz="1800">
            <a:latin typeface="+mj-lt"/>
          </a:endParaRPr>
        </a:p>
      </dgm:t>
    </dgm:pt>
    <dgm:pt modelId="{5CB747C2-88C6-4782-9DD4-B8DB11C7BFDB}" type="parTrans" cxnId="{9C070019-7CD0-47D8-BDED-6C5F96D51CD7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15D6D1B8-72C8-4F81-93E1-982F0AAC0769}" type="sibTrans" cxnId="{9C070019-7CD0-47D8-BDED-6C5F96D51CD7}">
      <dgm:prSet/>
      <dgm:spPr/>
      <dgm:t>
        <a:bodyPr/>
        <a:lstStyle/>
        <a:p>
          <a:endParaRPr lang="ru-RU" sz="4000"/>
        </a:p>
      </dgm:t>
    </dgm:pt>
    <dgm:pt modelId="{51C94E73-64BD-4C7A-8653-90235EE02868}">
      <dgm:prSet custT="1"/>
      <dgm:spPr/>
      <dgm:t>
        <a:bodyPr/>
        <a:lstStyle/>
        <a:p>
          <a:r>
            <a:rPr lang="en-US" sz="1800">
              <a:latin typeface="+mj-lt"/>
            </a:rPr>
            <a:t>Asp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[u/iAsp: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[pfv:+]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[pfct:-]] 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[uVoice: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[Act:_]]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[uT:_]</a:t>
          </a:r>
          <a:endParaRPr lang="ru-RU" sz="1800">
            <a:latin typeface="+mj-lt"/>
          </a:endParaRPr>
        </a:p>
      </dgm:t>
    </dgm:pt>
    <dgm:pt modelId="{68252E10-329F-4858-B681-A43A44F80BBD}" type="parTrans" cxnId="{D4CB7132-97F1-49B3-942A-8A51C05CBBDB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F6FEDF74-2F99-4E13-993C-01CDD391C49D}" type="sibTrans" cxnId="{D4CB7132-97F1-49B3-942A-8A51C05CBBDB}">
      <dgm:prSet/>
      <dgm:spPr/>
      <dgm:t>
        <a:bodyPr/>
        <a:lstStyle/>
        <a:p>
          <a:endParaRPr lang="ru-RU" sz="4000"/>
        </a:p>
      </dgm:t>
    </dgm:pt>
    <dgm:pt modelId="{62E46FBC-8892-45BF-A98B-CDFFF598A805}">
      <dgm:prSet custT="1"/>
      <dgm:spPr/>
      <dgm:t>
        <a:bodyPr/>
        <a:lstStyle/>
        <a:p>
          <a:r>
            <a:rPr lang="en-US" sz="1800" dirty="0">
              <a:latin typeface="+mj-lt"/>
            </a:rPr>
            <a:t>T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</a:t>
          </a:r>
          <a:r>
            <a:rPr lang="el-GR" sz="1800" dirty="0">
              <a:latin typeface="+mj-lt"/>
            </a:rPr>
            <a:t>φ</a:t>
          </a:r>
          <a:r>
            <a:rPr lang="en-US" sz="1800" dirty="0">
              <a:latin typeface="+mj-lt"/>
            </a:rPr>
            <a:t>:_]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[u/</a:t>
          </a:r>
          <a:r>
            <a:rPr lang="en-US" sz="1800" dirty="0" err="1">
              <a:latin typeface="+mj-lt"/>
            </a:rPr>
            <a:t>iT</a:t>
          </a:r>
          <a:r>
            <a:rPr lang="en-US" sz="1800" dirty="0">
              <a:latin typeface="+mj-lt"/>
            </a:rPr>
            <a:t>:</a:t>
          </a:r>
          <a:r>
            <a:rPr lang="en-US" sz="1800" dirty="0">
              <a:latin typeface="+mj-lt"/>
              <a:cs typeface="Times New Roman"/>
            </a:rPr>
            <a:t>±</a:t>
          </a:r>
          <a:r>
            <a:rPr lang="en-US" sz="1800" dirty="0" err="1">
              <a:latin typeface="+mj-lt"/>
              <a:cs typeface="Times New Roman"/>
            </a:rPr>
            <a:t>pst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uVoice</a:t>
          </a:r>
          <a:r>
            <a:rPr lang="en-US" sz="1800" dirty="0">
              <a:latin typeface="+mj-lt"/>
            </a:rPr>
            <a:t>:_]</a:t>
          </a:r>
        </a:p>
      </dgm:t>
    </dgm:pt>
    <dgm:pt modelId="{5F95B81D-8521-4C70-B194-BA60C15C0238}" type="sibTrans" cxnId="{FC6E31BA-4D90-443A-98BF-9635D28D4361}">
      <dgm:prSet/>
      <dgm:spPr/>
      <dgm:t>
        <a:bodyPr/>
        <a:lstStyle/>
        <a:p>
          <a:endParaRPr lang="ru-RU" sz="4000"/>
        </a:p>
      </dgm:t>
    </dgm:pt>
    <dgm:pt modelId="{6B13CBF5-DAFC-4E8A-B6D3-B0ACC807A9EC}" type="parTrans" cxnId="{FC6E31BA-4D90-443A-98BF-9635D28D4361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566FC0F2-9A54-41E7-BB72-19530E6EF6FC}">
      <dgm:prSet custT="1"/>
      <dgm:spPr/>
      <dgm:t>
        <a:bodyPr/>
        <a:lstStyle/>
        <a:p>
          <a:r>
            <a:rPr lang="en-US" sz="1800">
              <a:latin typeface="+mj-lt"/>
            </a:rPr>
            <a:t>D</a:t>
          </a:r>
          <a:endParaRPr lang="ru-RU" sz="1800">
            <a:latin typeface="+mj-lt"/>
          </a:endParaRPr>
        </a:p>
      </dgm:t>
    </dgm:pt>
    <dgm:pt modelId="{1EB53036-2A56-44FA-9D19-4AD2377DE572}" type="parTrans" cxnId="{8A515618-8A7F-41C1-9B7C-5CBBA5A15F60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706936E4-0F50-4EAB-AFB9-D6010A297CD8}" type="sibTrans" cxnId="{8A515618-8A7F-41C1-9B7C-5CBBA5A15F60}">
      <dgm:prSet/>
      <dgm:spPr/>
      <dgm:t>
        <a:bodyPr/>
        <a:lstStyle/>
        <a:p>
          <a:endParaRPr lang="ru-RU" sz="4000"/>
        </a:p>
      </dgm:t>
    </dgm:pt>
    <dgm:pt modelId="{E4074BCB-88DD-4122-94B5-E2BEB1273B3D}">
      <dgm:prSet custT="1"/>
      <dgm:spPr/>
      <dgm:t>
        <a:bodyPr/>
        <a:lstStyle/>
        <a:p>
          <a:r>
            <a:rPr lang="en-US" sz="1800" dirty="0" err="1">
              <a:latin typeface="+mj-lt"/>
            </a:rPr>
            <a:t>VoiceP</a:t>
          </a:r>
          <a:endParaRPr lang="ru-RU" sz="1800" dirty="0">
            <a:latin typeface="+mj-lt"/>
          </a:endParaRPr>
        </a:p>
      </dgm:t>
    </dgm:pt>
    <dgm:pt modelId="{8B1CC8A0-6BE5-49F5-9BF2-ED8B14DB2360}" type="parTrans" cxnId="{4E7FA0A9-42C4-4474-A5F7-32BC576F859D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B23C02F0-F0E3-4557-9C4D-D8B498430EC5}" type="sibTrans" cxnId="{4E7FA0A9-42C4-4474-A5F7-32BC576F859D}">
      <dgm:prSet/>
      <dgm:spPr/>
      <dgm:t>
        <a:bodyPr/>
        <a:lstStyle/>
        <a:p>
          <a:endParaRPr lang="ru-RU" sz="4000"/>
        </a:p>
      </dgm:t>
    </dgm:pt>
    <dgm:pt modelId="{EAB52A8B-6837-4DE5-97DD-95A5CC1A88F8}">
      <dgm:prSet custT="1"/>
      <dgm:spPr/>
      <dgm:t>
        <a:bodyPr/>
        <a:lstStyle/>
        <a:p>
          <a:r>
            <a:rPr lang="en-US" sz="1800">
              <a:latin typeface="+mj-lt"/>
            </a:rPr>
            <a:t>vP</a:t>
          </a:r>
          <a:endParaRPr lang="ru-RU" sz="1800">
            <a:latin typeface="+mj-lt"/>
          </a:endParaRPr>
        </a:p>
      </dgm:t>
    </dgm:pt>
    <dgm:pt modelId="{151D1046-E8FF-48B2-9CD4-2844B255E479}" type="parTrans" cxnId="{9787D031-8733-4D7D-A340-5E1718F8AFA4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871D2C2-E0DF-4919-AA7B-BF406A0951DA}" type="sibTrans" cxnId="{9787D031-8733-4D7D-A340-5E1718F8AFA4}">
      <dgm:prSet/>
      <dgm:spPr/>
      <dgm:t>
        <a:bodyPr/>
        <a:lstStyle/>
        <a:p>
          <a:endParaRPr lang="ru-RU" sz="4000"/>
        </a:p>
      </dgm:t>
    </dgm:pt>
    <dgm:pt modelId="{93779926-B453-4540-ABC7-3094219D23F2}">
      <dgm:prSet custT="1"/>
      <dgm:spPr/>
      <dgm:t>
        <a:bodyPr/>
        <a:lstStyle/>
        <a:p>
          <a:r>
            <a:rPr lang="en-US" sz="1800">
              <a:latin typeface="+mj-lt"/>
            </a:rPr>
            <a:t>v</a:t>
          </a:r>
          <a:endParaRPr lang="ru-RU" sz="1800">
            <a:latin typeface="+mj-lt"/>
          </a:endParaRPr>
        </a:p>
      </dgm:t>
    </dgm:pt>
    <dgm:pt modelId="{7E9F9A1C-25CE-45B1-9498-3DEF9A6DE705}" type="parTrans" cxnId="{4D85B28D-F957-46E0-A67F-935EBA3ECC6E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D13604E9-EF5D-4017-B680-9432F51F8714}" type="sibTrans" cxnId="{4D85B28D-F957-46E0-A67F-935EBA3ECC6E}">
      <dgm:prSet/>
      <dgm:spPr/>
      <dgm:t>
        <a:bodyPr/>
        <a:lstStyle/>
        <a:p>
          <a:endParaRPr lang="ru-RU" sz="4000"/>
        </a:p>
      </dgm:t>
    </dgm:pt>
    <dgm:pt modelId="{A51C52F2-3947-42D9-A692-DA2E162F51DF}">
      <dgm:prSet custT="1"/>
      <dgm:spPr/>
      <dgm:t>
        <a:bodyPr/>
        <a:lstStyle/>
        <a:p>
          <a:r>
            <a:rPr lang="en-US" sz="1800">
              <a:latin typeface="+mj-lt"/>
              <a:cs typeface="Times New Roman"/>
            </a:rPr>
            <a:t>√</a:t>
          </a:r>
          <a:r>
            <a:rPr lang="en-US" sz="1800">
              <a:latin typeface="+mj-lt"/>
            </a:rPr>
            <a:t>P</a:t>
          </a:r>
          <a:endParaRPr lang="ru-RU" sz="1800">
            <a:latin typeface="+mj-lt"/>
          </a:endParaRPr>
        </a:p>
      </dgm:t>
    </dgm:pt>
    <dgm:pt modelId="{34908457-450E-47FE-84D8-1146DB9A434D}" type="parTrans" cxnId="{9ABC4A50-9353-450B-84A7-CB8EC3E411E1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EF6C13B-DE9B-42FC-9CF5-FDB957BEB08C}" type="sibTrans" cxnId="{9ABC4A50-9353-450B-84A7-CB8EC3E411E1}">
      <dgm:prSet/>
      <dgm:spPr/>
      <dgm:t>
        <a:bodyPr/>
        <a:lstStyle/>
        <a:p>
          <a:endParaRPr lang="ru-RU" sz="4000"/>
        </a:p>
      </dgm:t>
    </dgm:pt>
    <dgm:pt modelId="{5DAB5CFD-81B1-4363-9453-58BF54D0126B}">
      <dgm:prSet custT="1"/>
      <dgm:spPr/>
      <dgm:t>
        <a:bodyPr/>
        <a:lstStyle/>
        <a:p>
          <a:r>
            <a:rPr lang="en-US" sz="1800" dirty="0">
              <a:latin typeface="+mj-lt"/>
              <a:cs typeface="Times New Roman"/>
            </a:rPr>
            <a:t>√167</a:t>
          </a:r>
          <a:endParaRPr lang="ru-RU" sz="1800" dirty="0">
            <a:latin typeface="+mj-lt"/>
          </a:endParaRPr>
        </a:p>
      </dgm:t>
    </dgm:pt>
    <dgm:pt modelId="{9ECB02AD-7CA3-4451-A125-9F2ADA222E73}" type="parTrans" cxnId="{9AC71780-F54B-43DA-A532-BCCCC8551B64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D4D47A5-5ED7-41B5-8569-4D96DA99FB6C}" type="sibTrans" cxnId="{9AC71780-F54B-43DA-A532-BCCCC8551B64}">
      <dgm:prSet/>
      <dgm:spPr/>
      <dgm:t>
        <a:bodyPr/>
        <a:lstStyle/>
        <a:p>
          <a:endParaRPr lang="ru-RU" sz="4000"/>
        </a:p>
      </dgm:t>
    </dgm:pt>
    <dgm:pt modelId="{AE54B892-BAF8-4A0F-B0F4-6400DB4926DA}">
      <dgm:prSet custT="1"/>
      <dgm:spPr/>
      <dgm:t>
        <a:bodyPr/>
        <a:lstStyle/>
        <a:p>
          <a:r>
            <a:rPr lang="en-US" sz="1800">
              <a:latin typeface="+mj-lt"/>
            </a:rPr>
            <a:t>DP</a:t>
          </a:r>
          <a:r>
            <a:rPr lang="en-US" sz="1800" baseline="-25000">
              <a:latin typeface="+mj-lt"/>
            </a:rPr>
            <a:t>i</a:t>
          </a:r>
          <a:r>
            <a:rPr lang="en-US" sz="1800">
              <a:latin typeface="+mj-lt"/>
            </a:rPr>
            <a:t/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[u/i</a:t>
          </a:r>
          <a:r>
            <a:rPr lang="el-GR" sz="1800">
              <a:latin typeface="+mj-lt"/>
            </a:rPr>
            <a:t>φ</a:t>
          </a:r>
          <a:r>
            <a:rPr lang="nl-NL" sz="1800">
              <a:latin typeface="+mj-lt"/>
            </a:rPr>
            <a:t>:</a:t>
          </a:r>
          <a:r>
            <a:rPr lang="en-US" sz="1800">
              <a:latin typeface="+mj-lt"/>
            </a:rPr>
            <a:t>val]</a:t>
          </a:r>
          <a:br>
            <a:rPr lang="en-US" sz="1800">
              <a:latin typeface="+mj-lt"/>
            </a:rPr>
          </a:br>
          <a:r>
            <a:rPr lang="en-US" sz="1800">
              <a:latin typeface="+mj-lt"/>
            </a:rPr>
            <a:t>[uT</a:t>
          </a:r>
          <a:r>
            <a:rPr lang="nl-NL" sz="1800">
              <a:latin typeface="+mj-lt"/>
            </a:rPr>
            <a:t>:</a:t>
          </a:r>
          <a:r>
            <a:rPr lang="en-US" sz="1800">
              <a:latin typeface="+mj-lt"/>
            </a:rPr>
            <a:t>_]</a:t>
          </a:r>
          <a:endParaRPr lang="ru-RU" sz="1800">
            <a:latin typeface="+mj-lt"/>
          </a:endParaRPr>
        </a:p>
      </dgm:t>
    </dgm:pt>
    <dgm:pt modelId="{13CA474F-D510-4961-AF1A-F293D287B4C8}" type="parTrans" cxnId="{2998CD47-0208-485C-91C3-ADB5D195AC48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7DB9941B-33F6-4D49-AD58-27101246DB60}" type="sibTrans" cxnId="{2998CD47-0208-485C-91C3-ADB5D195AC48}">
      <dgm:prSet/>
      <dgm:spPr/>
      <dgm:t>
        <a:bodyPr/>
        <a:lstStyle/>
        <a:p>
          <a:endParaRPr lang="ru-RU" sz="4000"/>
        </a:p>
      </dgm:t>
    </dgm:pt>
    <dgm:pt modelId="{22722B35-A55F-40C3-9846-217657B5452B}">
      <dgm:prSet custT="1"/>
      <dgm:spPr/>
      <dgm:t>
        <a:bodyPr/>
        <a:lstStyle/>
        <a:p>
          <a:r>
            <a:rPr lang="en-US" sz="1800">
              <a:latin typeface="+mj-lt"/>
            </a:rPr>
            <a:t>D</a:t>
          </a:r>
          <a:endParaRPr lang="ru-RU" sz="1800">
            <a:latin typeface="+mj-lt"/>
          </a:endParaRPr>
        </a:p>
      </dgm:t>
    </dgm:pt>
    <dgm:pt modelId="{04CDEF40-AFF1-427E-A03D-BC75D8847C61}" type="parTrans" cxnId="{041D0E01-3727-429F-BD28-F5BB58F5349F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9C5BFE2-29E2-47D3-96C7-F1C7D962EC1D}" type="sibTrans" cxnId="{041D0E01-3727-429F-BD28-F5BB58F5349F}">
      <dgm:prSet/>
      <dgm:spPr/>
      <dgm:t>
        <a:bodyPr/>
        <a:lstStyle/>
        <a:p>
          <a:endParaRPr lang="ru-RU" sz="4000"/>
        </a:p>
      </dgm:t>
    </dgm:pt>
    <dgm:pt modelId="{91D8F994-C42C-4CCB-A24C-02020EB1E917}">
      <dgm:prSet custT="1"/>
      <dgm:spPr/>
      <dgm:t>
        <a:bodyPr/>
        <a:lstStyle/>
        <a:p>
          <a:r>
            <a:rPr lang="en-US" sz="1800" dirty="0">
              <a:latin typeface="+mj-lt"/>
            </a:rPr>
            <a:t>Voice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uAsp</a:t>
          </a:r>
          <a:r>
            <a:rPr lang="en-US" sz="1800" dirty="0">
              <a:latin typeface="+mj-lt"/>
            </a:rPr>
            <a:t>:_]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[u/</a:t>
          </a:r>
          <a:r>
            <a:rPr lang="en-US" sz="1800" dirty="0" err="1">
              <a:latin typeface="+mj-lt"/>
            </a:rPr>
            <a:t>iVoice</a:t>
          </a:r>
          <a:r>
            <a:rPr lang="en-US" sz="1800" dirty="0">
              <a:latin typeface="+mj-lt"/>
            </a:rPr>
            <a:t>: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[Act:-]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[Pass:+]]</a:t>
          </a:r>
          <a:endParaRPr lang="ru-RU" sz="1800" dirty="0">
            <a:latin typeface="+mj-lt"/>
          </a:endParaRPr>
        </a:p>
      </dgm:t>
    </dgm:pt>
    <dgm:pt modelId="{B577FEA4-160A-4185-AF4A-C972CE94F14B}" type="parTrans" cxnId="{B6BF9071-8203-4AAE-8533-7F056DDEA558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90B957A4-0768-4B96-AA2F-80D5C302A7E6}" type="sibTrans" cxnId="{B6BF9071-8203-4AAE-8533-7F056DDEA558}">
      <dgm:prSet/>
      <dgm:spPr/>
      <dgm:t>
        <a:bodyPr/>
        <a:lstStyle/>
        <a:p>
          <a:endParaRPr lang="ru-RU" sz="4000"/>
        </a:p>
      </dgm:t>
    </dgm:pt>
    <dgm:pt modelId="{A830A739-82F7-46CD-870A-C5DE6C063DF4}" type="pres">
      <dgm:prSet presAssocID="{AC1076A3-5DAF-4058-A763-4924590A85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FB525C-CC53-4D76-92D6-8BE327C60EF7}" type="pres">
      <dgm:prSet presAssocID="{DE9DF93C-F1BE-4568-861D-A6E27FBD38EC}" presName="hierRoot1" presStyleCnt="0">
        <dgm:presLayoutVars>
          <dgm:hierBranch val="init"/>
        </dgm:presLayoutVars>
      </dgm:prSet>
      <dgm:spPr/>
    </dgm:pt>
    <dgm:pt modelId="{2FD37A8B-1C00-480F-B3BE-E9137313A99C}" type="pres">
      <dgm:prSet presAssocID="{DE9DF93C-F1BE-4568-861D-A6E27FBD38EC}" presName="rootComposite1" presStyleCnt="0"/>
      <dgm:spPr/>
    </dgm:pt>
    <dgm:pt modelId="{D0D48B78-DB65-4E7F-9E93-2D1D0033873E}" type="pres">
      <dgm:prSet presAssocID="{DE9DF93C-F1BE-4568-861D-A6E27FBD38EC}" presName="rootText1" presStyleLbl="node0" presStyleIdx="0" presStyleCnt="1" custScaleX="44015" custScaleY="747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1CD061-8004-4D3A-9818-EC8E200BF135}" type="pres">
      <dgm:prSet presAssocID="{DE9DF93C-F1BE-4568-861D-A6E27FBD38E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DAF020E-99A6-4859-92B7-CD750B778D2E}" type="pres">
      <dgm:prSet presAssocID="{DE9DF93C-F1BE-4568-861D-A6E27FBD38EC}" presName="hierChild2" presStyleCnt="0"/>
      <dgm:spPr/>
    </dgm:pt>
    <dgm:pt modelId="{40BE7FF0-AA31-4657-9180-9FEB6FA3B778}" type="pres">
      <dgm:prSet presAssocID="{3C893DFE-167A-4464-BF1F-D5A5FB12EC6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1ADEA50-D9E1-4257-BB16-6BF44E9F0152}" type="pres">
      <dgm:prSet presAssocID="{81771574-C6F2-4CA9-9113-1D369A417A2D}" presName="hierRoot2" presStyleCnt="0">
        <dgm:presLayoutVars>
          <dgm:hierBranch/>
        </dgm:presLayoutVars>
      </dgm:prSet>
      <dgm:spPr/>
    </dgm:pt>
    <dgm:pt modelId="{D2A3FE55-9EDF-4CF0-983F-A719434B6605}" type="pres">
      <dgm:prSet presAssocID="{81771574-C6F2-4CA9-9113-1D369A417A2D}" presName="rootComposite" presStyleCnt="0"/>
      <dgm:spPr/>
    </dgm:pt>
    <dgm:pt modelId="{6474087E-6BE7-4B56-8BC6-8B0A43443169}" type="pres">
      <dgm:prSet presAssocID="{81771574-C6F2-4CA9-9113-1D369A417A2D}" presName="rootText" presStyleLbl="node2" presStyleIdx="0" presStyleCnt="2" custScaleX="86833" custScaleY="1415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7410EB-6093-46FE-B194-8AE91732B99A}" type="pres">
      <dgm:prSet presAssocID="{81771574-C6F2-4CA9-9113-1D369A417A2D}" presName="rootConnector" presStyleLbl="node2" presStyleIdx="0" presStyleCnt="2"/>
      <dgm:spPr/>
      <dgm:t>
        <a:bodyPr/>
        <a:lstStyle/>
        <a:p>
          <a:endParaRPr lang="ru-RU"/>
        </a:p>
      </dgm:t>
    </dgm:pt>
    <dgm:pt modelId="{2BFFA199-B5E5-4D41-AB12-7A3931FDC026}" type="pres">
      <dgm:prSet presAssocID="{81771574-C6F2-4CA9-9113-1D369A417A2D}" presName="hierChild4" presStyleCnt="0"/>
      <dgm:spPr/>
    </dgm:pt>
    <dgm:pt modelId="{F261067D-02B4-419A-B1CF-1EFDF25368FB}" type="pres">
      <dgm:prSet presAssocID="{1EB53036-2A56-44FA-9D19-4AD2377DE572}" presName="Name35" presStyleLbl="parChTrans1D3" presStyleIdx="0" presStyleCnt="3"/>
      <dgm:spPr/>
      <dgm:t>
        <a:bodyPr/>
        <a:lstStyle/>
        <a:p>
          <a:endParaRPr lang="ru-RU"/>
        </a:p>
      </dgm:t>
    </dgm:pt>
    <dgm:pt modelId="{FA7164CA-ABD8-4B37-9947-0E87ABBC7727}" type="pres">
      <dgm:prSet presAssocID="{566FC0F2-9A54-41E7-BB72-19530E6EF6FC}" presName="hierRoot2" presStyleCnt="0">
        <dgm:presLayoutVars>
          <dgm:hierBranch val="init"/>
        </dgm:presLayoutVars>
      </dgm:prSet>
      <dgm:spPr/>
    </dgm:pt>
    <dgm:pt modelId="{67302B15-201A-48D0-8468-D0DC94C65B78}" type="pres">
      <dgm:prSet presAssocID="{566FC0F2-9A54-41E7-BB72-19530E6EF6FC}" presName="rootComposite" presStyleCnt="0"/>
      <dgm:spPr/>
    </dgm:pt>
    <dgm:pt modelId="{A9C16BE9-A2DE-4285-8CC4-34B94D95BE80}" type="pres">
      <dgm:prSet presAssocID="{566FC0F2-9A54-41E7-BB72-19530E6EF6FC}" presName="rootText" presStyleLbl="node3" presStyleIdx="0" presStyleCnt="3" custScaleX="37640" custScaleY="65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66977-0D2C-4F92-B14C-C2E0363952B4}" type="pres">
      <dgm:prSet presAssocID="{566FC0F2-9A54-41E7-BB72-19530E6EF6FC}" presName="rootConnector" presStyleLbl="node3" presStyleIdx="0" presStyleCnt="3"/>
      <dgm:spPr/>
      <dgm:t>
        <a:bodyPr/>
        <a:lstStyle/>
        <a:p>
          <a:endParaRPr lang="ru-RU"/>
        </a:p>
      </dgm:t>
    </dgm:pt>
    <dgm:pt modelId="{2689F33C-ECF9-4828-AE52-B6A22407AE05}" type="pres">
      <dgm:prSet presAssocID="{566FC0F2-9A54-41E7-BB72-19530E6EF6FC}" presName="hierChild4" presStyleCnt="0"/>
      <dgm:spPr/>
    </dgm:pt>
    <dgm:pt modelId="{F59A12F1-1305-46F6-B783-CC998885D151}" type="pres">
      <dgm:prSet presAssocID="{566FC0F2-9A54-41E7-BB72-19530E6EF6FC}" presName="hierChild5" presStyleCnt="0"/>
      <dgm:spPr/>
    </dgm:pt>
    <dgm:pt modelId="{50C90D88-F888-47BA-B5F3-CE82FCE393C1}" type="pres">
      <dgm:prSet presAssocID="{81771574-C6F2-4CA9-9113-1D369A417A2D}" presName="hierChild5" presStyleCnt="0"/>
      <dgm:spPr/>
    </dgm:pt>
    <dgm:pt modelId="{DA515EF5-5389-4784-9D50-5A7A41D39870}" type="pres">
      <dgm:prSet presAssocID="{07C4495E-FB5D-42E2-B2BF-6B38B1E4450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3BC8DCFD-8126-46C0-8ED0-B9EA6F828B8A}" type="pres">
      <dgm:prSet presAssocID="{C4040ECB-8CBA-4703-AEA0-768EAB91B1E0}" presName="hierRoot2" presStyleCnt="0">
        <dgm:presLayoutVars>
          <dgm:hierBranch val="init"/>
        </dgm:presLayoutVars>
      </dgm:prSet>
      <dgm:spPr/>
    </dgm:pt>
    <dgm:pt modelId="{29E284AA-60D8-4D82-A04D-2A3FDC5145AB}" type="pres">
      <dgm:prSet presAssocID="{C4040ECB-8CBA-4703-AEA0-768EAB91B1E0}" presName="rootComposite" presStyleCnt="0"/>
      <dgm:spPr/>
    </dgm:pt>
    <dgm:pt modelId="{CB4DEF18-53A3-4BA4-B755-D70F1BE759A2}" type="pres">
      <dgm:prSet presAssocID="{C4040ECB-8CBA-4703-AEA0-768EAB91B1E0}" presName="rootText" presStyleLbl="node2" presStyleIdx="1" presStyleCnt="2" custScaleX="43168" custScaleY="57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1F4059-BAEF-4AEA-BC62-D4DA18ACC33B}" type="pres">
      <dgm:prSet presAssocID="{C4040ECB-8CBA-4703-AEA0-768EAB91B1E0}" presName="rootConnector" presStyleLbl="node2" presStyleIdx="1" presStyleCnt="2"/>
      <dgm:spPr/>
      <dgm:t>
        <a:bodyPr/>
        <a:lstStyle/>
        <a:p>
          <a:endParaRPr lang="ru-RU"/>
        </a:p>
      </dgm:t>
    </dgm:pt>
    <dgm:pt modelId="{3AB0F730-3EC2-4591-A8C2-AF038BDDA471}" type="pres">
      <dgm:prSet presAssocID="{C4040ECB-8CBA-4703-AEA0-768EAB91B1E0}" presName="hierChild4" presStyleCnt="0"/>
      <dgm:spPr/>
    </dgm:pt>
    <dgm:pt modelId="{FA68E96E-916C-4CA3-B298-C2CD7C409C4B}" type="pres">
      <dgm:prSet presAssocID="{6B13CBF5-DAFC-4E8A-B6D3-B0ACC807A9EC}" presName="Name37" presStyleLbl="parChTrans1D3" presStyleIdx="1" presStyleCnt="3"/>
      <dgm:spPr/>
      <dgm:t>
        <a:bodyPr/>
        <a:lstStyle/>
        <a:p>
          <a:endParaRPr lang="ru-RU"/>
        </a:p>
      </dgm:t>
    </dgm:pt>
    <dgm:pt modelId="{25BEAC52-A1A3-49CC-BFEB-E27A19372A9A}" type="pres">
      <dgm:prSet presAssocID="{62E46FBC-8892-45BF-A98B-CDFFF598A805}" presName="hierRoot2" presStyleCnt="0">
        <dgm:presLayoutVars>
          <dgm:hierBranch val="init"/>
        </dgm:presLayoutVars>
      </dgm:prSet>
      <dgm:spPr/>
    </dgm:pt>
    <dgm:pt modelId="{4F08654F-23C8-47A4-91D1-E16A620AF8E6}" type="pres">
      <dgm:prSet presAssocID="{62E46FBC-8892-45BF-A98B-CDFFF598A805}" presName="rootComposite" presStyleCnt="0"/>
      <dgm:spPr/>
    </dgm:pt>
    <dgm:pt modelId="{65C69580-DBD7-4586-9D88-C734AE00FDB6}" type="pres">
      <dgm:prSet presAssocID="{62E46FBC-8892-45BF-A98B-CDFFF598A805}" presName="rootText" presStyleLbl="node3" presStyleIdx="1" presStyleCnt="3" custScaleX="95995" custScaleY="1717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9DFF3D-0362-4786-B7FB-9D6FBF7858C5}" type="pres">
      <dgm:prSet presAssocID="{62E46FBC-8892-45BF-A98B-CDFFF598A805}" presName="rootConnector" presStyleLbl="node3" presStyleIdx="1" presStyleCnt="3"/>
      <dgm:spPr/>
      <dgm:t>
        <a:bodyPr/>
        <a:lstStyle/>
        <a:p>
          <a:endParaRPr lang="ru-RU"/>
        </a:p>
      </dgm:t>
    </dgm:pt>
    <dgm:pt modelId="{9328E4C3-2455-4310-BA27-4364A3B987CA}" type="pres">
      <dgm:prSet presAssocID="{62E46FBC-8892-45BF-A98B-CDFFF598A805}" presName="hierChild4" presStyleCnt="0"/>
      <dgm:spPr/>
    </dgm:pt>
    <dgm:pt modelId="{2D9B1D6B-9B7E-4BAA-AD82-CC5F1AB0A363}" type="pres">
      <dgm:prSet presAssocID="{62E46FBC-8892-45BF-A98B-CDFFF598A805}" presName="hierChild5" presStyleCnt="0"/>
      <dgm:spPr/>
    </dgm:pt>
    <dgm:pt modelId="{350A2D48-FCA1-45F1-AADB-1751B403942E}" type="pres">
      <dgm:prSet presAssocID="{5CB747C2-88C6-4782-9DD4-B8DB11C7BFDB}" presName="Name37" presStyleLbl="parChTrans1D3" presStyleIdx="2" presStyleCnt="3"/>
      <dgm:spPr/>
      <dgm:t>
        <a:bodyPr/>
        <a:lstStyle/>
        <a:p>
          <a:endParaRPr lang="ru-RU"/>
        </a:p>
      </dgm:t>
    </dgm:pt>
    <dgm:pt modelId="{0F5E253C-5B55-4AA6-8F4C-3F13DB8EA519}" type="pres">
      <dgm:prSet presAssocID="{2BE6708E-1BDE-44FC-97F1-E2E46B0EFDF1}" presName="hierRoot2" presStyleCnt="0">
        <dgm:presLayoutVars>
          <dgm:hierBranch val="init"/>
        </dgm:presLayoutVars>
      </dgm:prSet>
      <dgm:spPr/>
    </dgm:pt>
    <dgm:pt modelId="{14C49DB2-9D21-4235-9E86-A84EDF8650AE}" type="pres">
      <dgm:prSet presAssocID="{2BE6708E-1BDE-44FC-97F1-E2E46B0EFDF1}" presName="rootComposite" presStyleCnt="0"/>
      <dgm:spPr/>
    </dgm:pt>
    <dgm:pt modelId="{6D1F7F10-B34A-4E9D-9A8C-90D0F5FE319A}" type="pres">
      <dgm:prSet presAssocID="{2BE6708E-1BDE-44FC-97F1-E2E46B0EFDF1}" presName="rootText" presStyleLbl="node3" presStyleIdx="2" presStyleCnt="3" custScaleX="58025" custScaleY="724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0712C3-4D81-4194-A7FB-BCAFC30E898C}" type="pres">
      <dgm:prSet presAssocID="{2BE6708E-1BDE-44FC-97F1-E2E46B0EFDF1}" presName="rootConnector" presStyleLbl="node3" presStyleIdx="2" presStyleCnt="3"/>
      <dgm:spPr/>
      <dgm:t>
        <a:bodyPr/>
        <a:lstStyle/>
        <a:p>
          <a:endParaRPr lang="ru-RU"/>
        </a:p>
      </dgm:t>
    </dgm:pt>
    <dgm:pt modelId="{16DE8AE7-0D0F-4C51-9B7E-036A6D4D91A1}" type="pres">
      <dgm:prSet presAssocID="{2BE6708E-1BDE-44FC-97F1-E2E46B0EFDF1}" presName="hierChild4" presStyleCnt="0"/>
      <dgm:spPr/>
    </dgm:pt>
    <dgm:pt modelId="{A1B6C181-9C14-40E9-B84C-91551B52585C}" type="pres">
      <dgm:prSet presAssocID="{68252E10-329F-4858-B681-A43A44F80BBD}" presName="Name37" presStyleLbl="parChTrans1D4" presStyleIdx="0" presStyleCnt="9"/>
      <dgm:spPr/>
      <dgm:t>
        <a:bodyPr/>
        <a:lstStyle/>
        <a:p>
          <a:endParaRPr lang="ru-RU"/>
        </a:p>
      </dgm:t>
    </dgm:pt>
    <dgm:pt modelId="{E89E2880-5DB5-47E7-A447-25636347EF62}" type="pres">
      <dgm:prSet presAssocID="{51C94E73-64BD-4C7A-8653-90235EE02868}" presName="hierRoot2" presStyleCnt="0">
        <dgm:presLayoutVars>
          <dgm:hierBranch val="init"/>
        </dgm:presLayoutVars>
      </dgm:prSet>
      <dgm:spPr/>
    </dgm:pt>
    <dgm:pt modelId="{15F23B44-B84D-4B5B-9B56-68A1F73BD18C}" type="pres">
      <dgm:prSet presAssocID="{51C94E73-64BD-4C7A-8653-90235EE02868}" presName="rootComposite" presStyleCnt="0"/>
      <dgm:spPr/>
    </dgm:pt>
    <dgm:pt modelId="{6FC6DC97-D474-4D68-B10C-F0ADD7673E0B}" type="pres">
      <dgm:prSet presAssocID="{51C94E73-64BD-4C7A-8653-90235EE02868}" presName="rootText" presStyleLbl="node4" presStyleIdx="0" presStyleCnt="9" custScaleX="66990" custScaleY="262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2785AB-4810-400E-AF89-78DB50B55A2F}" type="pres">
      <dgm:prSet presAssocID="{51C94E73-64BD-4C7A-8653-90235EE02868}" presName="rootConnector" presStyleLbl="node4" presStyleIdx="0" presStyleCnt="9"/>
      <dgm:spPr/>
      <dgm:t>
        <a:bodyPr/>
        <a:lstStyle/>
        <a:p>
          <a:endParaRPr lang="ru-RU"/>
        </a:p>
      </dgm:t>
    </dgm:pt>
    <dgm:pt modelId="{CB723FEF-4C16-40CE-8203-4786D7C43712}" type="pres">
      <dgm:prSet presAssocID="{51C94E73-64BD-4C7A-8653-90235EE02868}" presName="hierChild4" presStyleCnt="0"/>
      <dgm:spPr/>
    </dgm:pt>
    <dgm:pt modelId="{05FFCAA4-7FE4-4EDB-AE78-E12984116FCF}" type="pres">
      <dgm:prSet presAssocID="{51C94E73-64BD-4C7A-8653-90235EE02868}" presName="hierChild5" presStyleCnt="0"/>
      <dgm:spPr/>
    </dgm:pt>
    <dgm:pt modelId="{E95E4922-65B2-4DAB-8EBD-5EEFBDDF398D}" type="pres">
      <dgm:prSet presAssocID="{8B1CC8A0-6BE5-49F5-9BF2-ED8B14DB2360}" presName="Name37" presStyleLbl="parChTrans1D4" presStyleIdx="1" presStyleCnt="9"/>
      <dgm:spPr/>
      <dgm:t>
        <a:bodyPr/>
        <a:lstStyle/>
        <a:p>
          <a:endParaRPr lang="ru-RU"/>
        </a:p>
      </dgm:t>
    </dgm:pt>
    <dgm:pt modelId="{3F9AAFFC-CB5B-4413-80BA-152EFD0F0503}" type="pres">
      <dgm:prSet presAssocID="{E4074BCB-88DD-4122-94B5-E2BEB1273B3D}" presName="hierRoot2" presStyleCnt="0">
        <dgm:presLayoutVars>
          <dgm:hierBranch val="init"/>
        </dgm:presLayoutVars>
      </dgm:prSet>
      <dgm:spPr/>
    </dgm:pt>
    <dgm:pt modelId="{E6A2CCCF-8459-47E7-8817-C4904805E369}" type="pres">
      <dgm:prSet presAssocID="{E4074BCB-88DD-4122-94B5-E2BEB1273B3D}" presName="rootComposite" presStyleCnt="0"/>
      <dgm:spPr/>
    </dgm:pt>
    <dgm:pt modelId="{9B9EFBD4-85A5-4E2E-A377-B5E7F8A36441}" type="pres">
      <dgm:prSet presAssocID="{E4074BCB-88DD-4122-94B5-E2BEB1273B3D}" presName="rootText" presStyleLbl="node4" presStyleIdx="1" presStyleCnt="9" custScaleX="63255" custScaleY="78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2AD69D-9C6A-406B-9194-24776C5EDDED}" type="pres">
      <dgm:prSet presAssocID="{E4074BCB-88DD-4122-94B5-E2BEB1273B3D}" presName="rootConnector" presStyleLbl="node4" presStyleIdx="1" presStyleCnt="9"/>
      <dgm:spPr/>
      <dgm:t>
        <a:bodyPr/>
        <a:lstStyle/>
        <a:p>
          <a:endParaRPr lang="ru-RU"/>
        </a:p>
      </dgm:t>
    </dgm:pt>
    <dgm:pt modelId="{1F1C3846-FED7-496F-8013-E43021933011}" type="pres">
      <dgm:prSet presAssocID="{E4074BCB-88DD-4122-94B5-E2BEB1273B3D}" presName="hierChild4" presStyleCnt="0"/>
      <dgm:spPr/>
    </dgm:pt>
    <dgm:pt modelId="{A5F4195A-D726-4818-9FFF-0D7D5A1697D3}" type="pres">
      <dgm:prSet presAssocID="{B577FEA4-160A-4185-AF4A-C972CE94F14B}" presName="Name37" presStyleLbl="parChTrans1D4" presStyleIdx="2" presStyleCnt="9"/>
      <dgm:spPr/>
      <dgm:t>
        <a:bodyPr/>
        <a:lstStyle/>
        <a:p>
          <a:endParaRPr lang="ru-RU"/>
        </a:p>
      </dgm:t>
    </dgm:pt>
    <dgm:pt modelId="{921C9C29-06C0-4785-8E2C-7540F9C13770}" type="pres">
      <dgm:prSet presAssocID="{91D8F994-C42C-4CCB-A24C-02020EB1E917}" presName="hierRoot2" presStyleCnt="0">
        <dgm:presLayoutVars>
          <dgm:hierBranch val="init"/>
        </dgm:presLayoutVars>
      </dgm:prSet>
      <dgm:spPr/>
    </dgm:pt>
    <dgm:pt modelId="{AEBCE948-A397-40DA-95F4-A1A13835D362}" type="pres">
      <dgm:prSet presAssocID="{91D8F994-C42C-4CCB-A24C-02020EB1E917}" presName="rootComposite" presStyleCnt="0"/>
      <dgm:spPr/>
    </dgm:pt>
    <dgm:pt modelId="{91C5F157-A0F1-4B2C-8623-7BA37038A290}" type="pres">
      <dgm:prSet presAssocID="{91D8F994-C42C-4CCB-A24C-02020EB1E917}" presName="rootText" presStyleLbl="node4" presStyleIdx="2" presStyleCnt="9" custScaleX="79082" custScaleY="1934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869FB3-014D-4C5C-832F-92419DC928C3}" type="pres">
      <dgm:prSet presAssocID="{91D8F994-C42C-4CCB-A24C-02020EB1E917}" presName="rootConnector" presStyleLbl="node4" presStyleIdx="2" presStyleCnt="9"/>
      <dgm:spPr/>
      <dgm:t>
        <a:bodyPr/>
        <a:lstStyle/>
        <a:p>
          <a:endParaRPr lang="ru-RU"/>
        </a:p>
      </dgm:t>
    </dgm:pt>
    <dgm:pt modelId="{E0A810B3-AE76-4315-B2D4-992D8DD89069}" type="pres">
      <dgm:prSet presAssocID="{91D8F994-C42C-4CCB-A24C-02020EB1E917}" presName="hierChild4" presStyleCnt="0"/>
      <dgm:spPr/>
    </dgm:pt>
    <dgm:pt modelId="{B0442EA7-2715-41E7-A0F1-5ED3D9883806}" type="pres">
      <dgm:prSet presAssocID="{91D8F994-C42C-4CCB-A24C-02020EB1E917}" presName="hierChild5" presStyleCnt="0"/>
      <dgm:spPr/>
    </dgm:pt>
    <dgm:pt modelId="{629F3091-1F65-4D0C-BDE0-E0F0E5D83E33}" type="pres">
      <dgm:prSet presAssocID="{151D1046-E8FF-48B2-9CD4-2844B255E479}" presName="Name37" presStyleLbl="parChTrans1D4" presStyleIdx="3" presStyleCnt="9"/>
      <dgm:spPr/>
      <dgm:t>
        <a:bodyPr/>
        <a:lstStyle/>
        <a:p>
          <a:endParaRPr lang="ru-RU"/>
        </a:p>
      </dgm:t>
    </dgm:pt>
    <dgm:pt modelId="{D0540A90-3F56-4F00-ACC6-DAE7FB7445C5}" type="pres">
      <dgm:prSet presAssocID="{EAB52A8B-6837-4DE5-97DD-95A5CC1A88F8}" presName="hierRoot2" presStyleCnt="0">
        <dgm:presLayoutVars>
          <dgm:hierBranch val="init"/>
        </dgm:presLayoutVars>
      </dgm:prSet>
      <dgm:spPr/>
    </dgm:pt>
    <dgm:pt modelId="{3CCA7C62-EAEB-4DCE-8EA6-101BC8649B8D}" type="pres">
      <dgm:prSet presAssocID="{EAB52A8B-6837-4DE5-97DD-95A5CC1A88F8}" presName="rootComposite" presStyleCnt="0"/>
      <dgm:spPr/>
    </dgm:pt>
    <dgm:pt modelId="{3CD976EA-0850-4A71-B1CE-34E07CCCB188}" type="pres">
      <dgm:prSet presAssocID="{EAB52A8B-6837-4DE5-97DD-95A5CC1A88F8}" presName="rootText" presStyleLbl="node4" presStyleIdx="3" presStyleCnt="9" custScaleX="42735" custScaleY="549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699472-9C87-4786-A989-95C3B0D74960}" type="pres">
      <dgm:prSet presAssocID="{EAB52A8B-6837-4DE5-97DD-95A5CC1A88F8}" presName="rootConnector" presStyleLbl="node4" presStyleIdx="3" presStyleCnt="9"/>
      <dgm:spPr/>
      <dgm:t>
        <a:bodyPr/>
        <a:lstStyle/>
        <a:p>
          <a:endParaRPr lang="ru-RU"/>
        </a:p>
      </dgm:t>
    </dgm:pt>
    <dgm:pt modelId="{BA3EAE06-C6E2-43ED-99C8-0DF9D00CF3AA}" type="pres">
      <dgm:prSet presAssocID="{EAB52A8B-6837-4DE5-97DD-95A5CC1A88F8}" presName="hierChild4" presStyleCnt="0"/>
      <dgm:spPr/>
    </dgm:pt>
    <dgm:pt modelId="{CBD03EEE-B3F5-4140-BFE7-EC4035AE7B08}" type="pres">
      <dgm:prSet presAssocID="{7E9F9A1C-25CE-45B1-9498-3DEF9A6DE705}" presName="Name37" presStyleLbl="parChTrans1D4" presStyleIdx="4" presStyleCnt="9"/>
      <dgm:spPr/>
      <dgm:t>
        <a:bodyPr/>
        <a:lstStyle/>
        <a:p>
          <a:endParaRPr lang="ru-RU"/>
        </a:p>
      </dgm:t>
    </dgm:pt>
    <dgm:pt modelId="{A21F13B8-9D26-479D-BA91-AA1314D2506A}" type="pres">
      <dgm:prSet presAssocID="{93779926-B453-4540-ABC7-3094219D23F2}" presName="hierRoot2" presStyleCnt="0">
        <dgm:presLayoutVars>
          <dgm:hierBranch val="init"/>
        </dgm:presLayoutVars>
      </dgm:prSet>
      <dgm:spPr/>
    </dgm:pt>
    <dgm:pt modelId="{BC893766-F9D5-4AFE-BC3F-93048E756FB5}" type="pres">
      <dgm:prSet presAssocID="{93779926-B453-4540-ABC7-3094219D23F2}" presName="rootComposite" presStyleCnt="0"/>
      <dgm:spPr/>
    </dgm:pt>
    <dgm:pt modelId="{955FF484-7DE3-4AF8-9B52-254F31CABC00}" type="pres">
      <dgm:prSet presAssocID="{93779926-B453-4540-ABC7-3094219D23F2}" presName="rootText" presStyleLbl="node4" presStyleIdx="4" presStyleCnt="9" custScaleX="32641" custScaleY="704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6CAE30-277F-4BE7-A797-9C27201420E4}" type="pres">
      <dgm:prSet presAssocID="{93779926-B453-4540-ABC7-3094219D23F2}" presName="rootConnector" presStyleLbl="node4" presStyleIdx="4" presStyleCnt="9"/>
      <dgm:spPr/>
      <dgm:t>
        <a:bodyPr/>
        <a:lstStyle/>
        <a:p>
          <a:endParaRPr lang="ru-RU"/>
        </a:p>
      </dgm:t>
    </dgm:pt>
    <dgm:pt modelId="{47999A15-78C3-48DA-9F29-7875BAA0C5A9}" type="pres">
      <dgm:prSet presAssocID="{93779926-B453-4540-ABC7-3094219D23F2}" presName="hierChild4" presStyleCnt="0"/>
      <dgm:spPr/>
    </dgm:pt>
    <dgm:pt modelId="{2A369A69-1E37-49FD-9281-4C0C1D629DC8}" type="pres">
      <dgm:prSet presAssocID="{93779926-B453-4540-ABC7-3094219D23F2}" presName="hierChild5" presStyleCnt="0"/>
      <dgm:spPr/>
    </dgm:pt>
    <dgm:pt modelId="{6163A844-79B9-4C11-940D-5A2DD3042356}" type="pres">
      <dgm:prSet presAssocID="{34908457-450E-47FE-84D8-1146DB9A434D}" presName="Name37" presStyleLbl="parChTrans1D4" presStyleIdx="5" presStyleCnt="9"/>
      <dgm:spPr/>
      <dgm:t>
        <a:bodyPr/>
        <a:lstStyle/>
        <a:p>
          <a:endParaRPr lang="ru-RU"/>
        </a:p>
      </dgm:t>
    </dgm:pt>
    <dgm:pt modelId="{848C453B-A36A-4619-801F-FACC75D2CF08}" type="pres">
      <dgm:prSet presAssocID="{A51C52F2-3947-42D9-A692-DA2E162F51DF}" presName="hierRoot2" presStyleCnt="0">
        <dgm:presLayoutVars>
          <dgm:hierBranch val="init"/>
        </dgm:presLayoutVars>
      </dgm:prSet>
      <dgm:spPr/>
    </dgm:pt>
    <dgm:pt modelId="{22181C5B-C80E-40DF-A1B7-AF084A12D82D}" type="pres">
      <dgm:prSet presAssocID="{A51C52F2-3947-42D9-A692-DA2E162F51DF}" presName="rootComposite" presStyleCnt="0"/>
      <dgm:spPr/>
    </dgm:pt>
    <dgm:pt modelId="{89D96A8C-2457-43FC-922B-F5A9901B359F}" type="pres">
      <dgm:prSet presAssocID="{A51C52F2-3947-42D9-A692-DA2E162F51DF}" presName="rootText" presStyleLbl="node4" presStyleIdx="5" presStyleCnt="9" custScaleX="40801" custScaleY="670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C12175-44C9-4022-B595-FAD47BC81A92}" type="pres">
      <dgm:prSet presAssocID="{A51C52F2-3947-42D9-A692-DA2E162F51DF}" presName="rootConnector" presStyleLbl="node4" presStyleIdx="5" presStyleCnt="9"/>
      <dgm:spPr/>
      <dgm:t>
        <a:bodyPr/>
        <a:lstStyle/>
        <a:p>
          <a:endParaRPr lang="ru-RU"/>
        </a:p>
      </dgm:t>
    </dgm:pt>
    <dgm:pt modelId="{CA54571A-F39F-41D3-B9A6-589B5B235D75}" type="pres">
      <dgm:prSet presAssocID="{A51C52F2-3947-42D9-A692-DA2E162F51DF}" presName="hierChild4" presStyleCnt="0"/>
      <dgm:spPr/>
    </dgm:pt>
    <dgm:pt modelId="{93A1DE6B-F592-4009-9BA4-57946E3BFE0A}" type="pres">
      <dgm:prSet presAssocID="{9ECB02AD-7CA3-4451-A125-9F2ADA222E73}" presName="Name37" presStyleLbl="parChTrans1D4" presStyleIdx="6" presStyleCnt="9"/>
      <dgm:spPr/>
      <dgm:t>
        <a:bodyPr/>
        <a:lstStyle/>
        <a:p>
          <a:endParaRPr lang="ru-RU"/>
        </a:p>
      </dgm:t>
    </dgm:pt>
    <dgm:pt modelId="{C9967245-C0BF-4E82-8159-D06E49223FFE}" type="pres">
      <dgm:prSet presAssocID="{5DAB5CFD-81B1-4363-9453-58BF54D0126B}" presName="hierRoot2" presStyleCnt="0">
        <dgm:presLayoutVars>
          <dgm:hierBranch val="init"/>
        </dgm:presLayoutVars>
      </dgm:prSet>
      <dgm:spPr/>
    </dgm:pt>
    <dgm:pt modelId="{5863729C-6D37-420D-A0BC-68287978475E}" type="pres">
      <dgm:prSet presAssocID="{5DAB5CFD-81B1-4363-9453-58BF54D0126B}" presName="rootComposite" presStyleCnt="0"/>
      <dgm:spPr/>
    </dgm:pt>
    <dgm:pt modelId="{49A18F53-2C42-4FD7-A7D8-EACFAA7050B7}" type="pres">
      <dgm:prSet presAssocID="{5DAB5CFD-81B1-4363-9453-58BF54D0126B}" presName="rootText" presStyleLbl="node4" presStyleIdx="6" presStyleCnt="9" custScaleX="58261" custScaleY="781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24D1DF-D2B5-4007-96F4-633CB4D29961}" type="pres">
      <dgm:prSet presAssocID="{5DAB5CFD-81B1-4363-9453-58BF54D0126B}" presName="rootConnector" presStyleLbl="node4" presStyleIdx="6" presStyleCnt="9"/>
      <dgm:spPr/>
      <dgm:t>
        <a:bodyPr/>
        <a:lstStyle/>
        <a:p>
          <a:endParaRPr lang="ru-RU"/>
        </a:p>
      </dgm:t>
    </dgm:pt>
    <dgm:pt modelId="{5BE25B95-C13C-40BC-BD6D-395EA8C80359}" type="pres">
      <dgm:prSet presAssocID="{5DAB5CFD-81B1-4363-9453-58BF54D0126B}" presName="hierChild4" presStyleCnt="0"/>
      <dgm:spPr/>
    </dgm:pt>
    <dgm:pt modelId="{91F7DFBF-3E23-43A1-BC23-DFFCCA130985}" type="pres">
      <dgm:prSet presAssocID="{5DAB5CFD-81B1-4363-9453-58BF54D0126B}" presName="hierChild5" presStyleCnt="0"/>
      <dgm:spPr/>
    </dgm:pt>
    <dgm:pt modelId="{B12B885A-B32B-4C6A-9794-2E204A212F27}" type="pres">
      <dgm:prSet presAssocID="{13CA474F-D510-4961-AF1A-F293D287B4C8}" presName="Name37" presStyleLbl="parChTrans1D4" presStyleIdx="7" presStyleCnt="9"/>
      <dgm:spPr/>
      <dgm:t>
        <a:bodyPr/>
        <a:lstStyle/>
        <a:p>
          <a:endParaRPr lang="ru-RU"/>
        </a:p>
      </dgm:t>
    </dgm:pt>
    <dgm:pt modelId="{7AB5F5E9-785C-457F-B354-DD192983E721}" type="pres">
      <dgm:prSet presAssocID="{AE54B892-BAF8-4A0F-B0F4-6400DB4926DA}" presName="hierRoot2" presStyleCnt="0">
        <dgm:presLayoutVars>
          <dgm:hierBranch/>
        </dgm:presLayoutVars>
      </dgm:prSet>
      <dgm:spPr/>
    </dgm:pt>
    <dgm:pt modelId="{2D97FF65-1E76-45EF-8654-B808B2A868BF}" type="pres">
      <dgm:prSet presAssocID="{AE54B892-BAF8-4A0F-B0F4-6400DB4926DA}" presName="rootComposite" presStyleCnt="0"/>
      <dgm:spPr/>
    </dgm:pt>
    <dgm:pt modelId="{CD107F2D-A8A7-44B8-B0E7-F2C66462E86C}" type="pres">
      <dgm:prSet presAssocID="{AE54B892-BAF8-4A0F-B0F4-6400DB4926DA}" presName="rootText" presStyleLbl="node4" presStyleIdx="7" presStyleCnt="9" custScaleX="75895" custScaleY="1234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D66DE8-649B-4F6A-9C5F-A5EA30A75FB9}" type="pres">
      <dgm:prSet presAssocID="{AE54B892-BAF8-4A0F-B0F4-6400DB4926DA}" presName="rootConnector" presStyleLbl="node4" presStyleIdx="7" presStyleCnt="9"/>
      <dgm:spPr/>
      <dgm:t>
        <a:bodyPr/>
        <a:lstStyle/>
        <a:p>
          <a:endParaRPr lang="ru-RU"/>
        </a:p>
      </dgm:t>
    </dgm:pt>
    <dgm:pt modelId="{56E95FB9-81BD-4F18-9032-0AA50A66EA36}" type="pres">
      <dgm:prSet presAssocID="{AE54B892-BAF8-4A0F-B0F4-6400DB4926DA}" presName="hierChild4" presStyleCnt="0"/>
      <dgm:spPr/>
    </dgm:pt>
    <dgm:pt modelId="{E004956E-4734-47D8-8F08-54C2A7E65011}" type="pres">
      <dgm:prSet presAssocID="{04CDEF40-AFF1-427E-A03D-BC75D8847C61}" presName="Name35" presStyleLbl="parChTrans1D4" presStyleIdx="8" presStyleCnt="9"/>
      <dgm:spPr/>
      <dgm:t>
        <a:bodyPr/>
        <a:lstStyle/>
        <a:p>
          <a:endParaRPr lang="ru-RU"/>
        </a:p>
      </dgm:t>
    </dgm:pt>
    <dgm:pt modelId="{3540EC5B-6DE6-44D5-8AFB-28978A22B291}" type="pres">
      <dgm:prSet presAssocID="{22722B35-A55F-40C3-9846-217657B5452B}" presName="hierRoot2" presStyleCnt="0">
        <dgm:presLayoutVars>
          <dgm:hierBranch val="init"/>
        </dgm:presLayoutVars>
      </dgm:prSet>
      <dgm:spPr/>
    </dgm:pt>
    <dgm:pt modelId="{B1F05D12-4FA3-423C-BF4D-2099F5F24B12}" type="pres">
      <dgm:prSet presAssocID="{22722B35-A55F-40C3-9846-217657B5452B}" presName="rootComposite" presStyleCnt="0"/>
      <dgm:spPr/>
    </dgm:pt>
    <dgm:pt modelId="{57A75C8F-2B48-414F-82D3-650DFBC06FBA}" type="pres">
      <dgm:prSet presAssocID="{22722B35-A55F-40C3-9846-217657B5452B}" presName="rootText" presStyleLbl="node4" presStyleIdx="8" presStyleCnt="9" custScaleX="28840" custScaleY="72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AE39FF-DE0C-4BC1-AB40-846C91FE73B9}" type="pres">
      <dgm:prSet presAssocID="{22722B35-A55F-40C3-9846-217657B5452B}" presName="rootConnector" presStyleLbl="node4" presStyleIdx="8" presStyleCnt="9"/>
      <dgm:spPr/>
      <dgm:t>
        <a:bodyPr/>
        <a:lstStyle/>
        <a:p>
          <a:endParaRPr lang="ru-RU"/>
        </a:p>
      </dgm:t>
    </dgm:pt>
    <dgm:pt modelId="{B00513C0-AA76-4115-B22E-3B2CD77BC4BF}" type="pres">
      <dgm:prSet presAssocID="{22722B35-A55F-40C3-9846-217657B5452B}" presName="hierChild4" presStyleCnt="0"/>
      <dgm:spPr/>
    </dgm:pt>
    <dgm:pt modelId="{6121C5DF-D66E-4C0F-BD89-645163C04B72}" type="pres">
      <dgm:prSet presAssocID="{22722B35-A55F-40C3-9846-217657B5452B}" presName="hierChild5" presStyleCnt="0"/>
      <dgm:spPr/>
    </dgm:pt>
    <dgm:pt modelId="{6A8CBC66-7884-4167-8653-EF4939356EA8}" type="pres">
      <dgm:prSet presAssocID="{AE54B892-BAF8-4A0F-B0F4-6400DB4926DA}" presName="hierChild5" presStyleCnt="0"/>
      <dgm:spPr/>
    </dgm:pt>
    <dgm:pt modelId="{9FF75DA4-D16B-431D-A813-F79D16E70339}" type="pres">
      <dgm:prSet presAssocID="{A51C52F2-3947-42D9-A692-DA2E162F51DF}" presName="hierChild5" presStyleCnt="0"/>
      <dgm:spPr/>
    </dgm:pt>
    <dgm:pt modelId="{8A712DF1-0393-494F-870F-D2B93FACCD51}" type="pres">
      <dgm:prSet presAssocID="{EAB52A8B-6837-4DE5-97DD-95A5CC1A88F8}" presName="hierChild5" presStyleCnt="0"/>
      <dgm:spPr/>
    </dgm:pt>
    <dgm:pt modelId="{A46662C2-FC6A-4C3A-A5A5-4A51BC900416}" type="pres">
      <dgm:prSet presAssocID="{E4074BCB-88DD-4122-94B5-E2BEB1273B3D}" presName="hierChild5" presStyleCnt="0"/>
      <dgm:spPr/>
    </dgm:pt>
    <dgm:pt modelId="{16EDE211-5C6E-4162-90A4-B6EEEFFE17F6}" type="pres">
      <dgm:prSet presAssocID="{2BE6708E-1BDE-44FC-97F1-E2E46B0EFDF1}" presName="hierChild5" presStyleCnt="0"/>
      <dgm:spPr/>
    </dgm:pt>
    <dgm:pt modelId="{7D17FF5D-E2FD-46C2-A6BB-25AECB7EB52B}" type="pres">
      <dgm:prSet presAssocID="{C4040ECB-8CBA-4703-AEA0-768EAB91B1E0}" presName="hierChild5" presStyleCnt="0"/>
      <dgm:spPr/>
    </dgm:pt>
    <dgm:pt modelId="{CA05E80D-B9FA-4195-87D9-BC02B229F5F4}" type="pres">
      <dgm:prSet presAssocID="{DE9DF93C-F1BE-4568-861D-A6E27FBD38EC}" presName="hierChild3" presStyleCnt="0"/>
      <dgm:spPr/>
    </dgm:pt>
  </dgm:ptLst>
  <dgm:cxnLst>
    <dgm:cxn modelId="{8A2ED5B3-87C6-46D0-B6BD-FB61A257714B}" srcId="{DE9DF93C-F1BE-4568-861D-A6E27FBD38EC}" destId="{81771574-C6F2-4CA9-9113-1D369A417A2D}" srcOrd="0" destOrd="0" parTransId="{3C893DFE-167A-4464-BF1F-D5A5FB12EC6C}" sibTransId="{95C6F869-E581-43FE-BF08-FE75D4D7B780}"/>
    <dgm:cxn modelId="{BA8DDB9A-822F-4CA7-B542-D87C6618C9F4}" type="presOf" srcId="{93779926-B453-4540-ABC7-3094219D23F2}" destId="{955FF484-7DE3-4AF8-9B52-254F31CABC00}" srcOrd="0" destOrd="0" presId="urn:microsoft.com/office/officeart/2005/8/layout/orgChart1"/>
    <dgm:cxn modelId="{516DE80F-9B57-4BB7-98FE-BF4E807363D9}" type="presOf" srcId="{81771574-C6F2-4CA9-9113-1D369A417A2D}" destId="{997410EB-6093-46FE-B194-8AE91732B99A}" srcOrd="1" destOrd="0" presId="urn:microsoft.com/office/officeart/2005/8/layout/orgChart1"/>
    <dgm:cxn modelId="{A0D03431-19F1-40EB-A077-7FF220B02D48}" type="presOf" srcId="{566FC0F2-9A54-41E7-BB72-19530E6EF6FC}" destId="{A3366977-0D2C-4F92-B14C-C2E0363952B4}" srcOrd="1" destOrd="0" presId="urn:microsoft.com/office/officeart/2005/8/layout/orgChart1"/>
    <dgm:cxn modelId="{DD6AC047-B272-4683-92DC-980F2199F2E0}" type="presOf" srcId="{07C4495E-FB5D-42E2-B2BF-6B38B1E4450C}" destId="{DA515EF5-5389-4784-9D50-5A7A41D39870}" srcOrd="0" destOrd="0" presId="urn:microsoft.com/office/officeart/2005/8/layout/orgChart1"/>
    <dgm:cxn modelId="{9C070019-7CD0-47D8-BDED-6C5F96D51CD7}" srcId="{C4040ECB-8CBA-4703-AEA0-768EAB91B1E0}" destId="{2BE6708E-1BDE-44FC-97F1-E2E46B0EFDF1}" srcOrd="1" destOrd="0" parTransId="{5CB747C2-88C6-4782-9DD4-B8DB11C7BFDB}" sibTransId="{15D6D1B8-72C8-4F81-93E1-982F0AAC0769}"/>
    <dgm:cxn modelId="{E010FC78-1F2D-40B4-9AFE-9E89C7CAA20A}" type="presOf" srcId="{91D8F994-C42C-4CCB-A24C-02020EB1E917}" destId="{20869FB3-014D-4C5C-832F-92419DC928C3}" srcOrd="1" destOrd="0" presId="urn:microsoft.com/office/officeart/2005/8/layout/orgChart1"/>
    <dgm:cxn modelId="{2998CD47-0208-485C-91C3-ADB5D195AC48}" srcId="{A51C52F2-3947-42D9-A692-DA2E162F51DF}" destId="{AE54B892-BAF8-4A0F-B0F4-6400DB4926DA}" srcOrd="1" destOrd="0" parTransId="{13CA474F-D510-4961-AF1A-F293D287B4C8}" sibTransId="{7DB9941B-33F6-4D49-AD58-27101246DB60}"/>
    <dgm:cxn modelId="{4D85B28D-F957-46E0-A67F-935EBA3ECC6E}" srcId="{EAB52A8B-6837-4DE5-97DD-95A5CC1A88F8}" destId="{93779926-B453-4540-ABC7-3094219D23F2}" srcOrd="0" destOrd="0" parTransId="{7E9F9A1C-25CE-45B1-9498-3DEF9A6DE705}" sibTransId="{D13604E9-EF5D-4017-B680-9432F51F8714}"/>
    <dgm:cxn modelId="{1D7785E0-BCE4-4A81-B30D-B0360E05FBF8}" type="presOf" srcId="{C4040ECB-8CBA-4703-AEA0-768EAB91B1E0}" destId="{CB4DEF18-53A3-4BA4-B755-D70F1BE759A2}" srcOrd="0" destOrd="0" presId="urn:microsoft.com/office/officeart/2005/8/layout/orgChart1"/>
    <dgm:cxn modelId="{C3092195-F5B2-4E85-8D8E-366715C41D5D}" type="presOf" srcId="{DE9DF93C-F1BE-4568-861D-A6E27FBD38EC}" destId="{B21CD061-8004-4D3A-9818-EC8E200BF135}" srcOrd="1" destOrd="0" presId="urn:microsoft.com/office/officeart/2005/8/layout/orgChart1"/>
    <dgm:cxn modelId="{9AC71780-F54B-43DA-A532-BCCCC8551B64}" srcId="{A51C52F2-3947-42D9-A692-DA2E162F51DF}" destId="{5DAB5CFD-81B1-4363-9453-58BF54D0126B}" srcOrd="0" destOrd="0" parTransId="{9ECB02AD-7CA3-4451-A125-9F2ADA222E73}" sibTransId="{8D4D47A5-5ED7-41B5-8569-4D96DA99FB6C}"/>
    <dgm:cxn modelId="{9787D031-8733-4D7D-A340-5E1718F8AFA4}" srcId="{E4074BCB-88DD-4122-94B5-E2BEB1273B3D}" destId="{EAB52A8B-6837-4DE5-97DD-95A5CC1A88F8}" srcOrd="1" destOrd="0" parTransId="{151D1046-E8FF-48B2-9CD4-2844B255E479}" sibTransId="{8871D2C2-E0DF-4919-AA7B-BF406A0951DA}"/>
    <dgm:cxn modelId="{B6BF9071-8203-4AAE-8533-7F056DDEA558}" srcId="{E4074BCB-88DD-4122-94B5-E2BEB1273B3D}" destId="{91D8F994-C42C-4CCB-A24C-02020EB1E917}" srcOrd="0" destOrd="0" parTransId="{B577FEA4-160A-4185-AF4A-C972CE94F14B}" sibTransId="{90B957A4-0768-4B96-AA2F-80D5C302A7E6}"/>
    <dgm:cxn modelId="{9CCD7438-5F9A-48E6-9C5A-DB0884BD9D0A}" type="presOf" srcId="{2BE6708E-1BDE-44FC-97F1-E2E46B0EFDF1}" destId="{BC0712C3-4D81-4194-A7FB-BCAFC30E898C}" srcOrd="1" destOrd="0" presId="urn:microsoft.com/office/officeart/2005/8/layout/orgChart1"/>
    <dgm:cxn modelId="{041D0E01-3727-429F-BD28-F5BB58F5349F}" srcId="{AE54B892-BAF8-4A0F-B0F4-6400DB4926DA}" destId="{22722B35-A55F-40C3-9846-217657B5452B}" srcOrd="0" destOrd="0" parTransId="{04CDEF40-AFF1-427E-A03D-BC75D8847C61}" sibTransId="{89C5BFE2-29E2-47D3-96C7-F1C7D962EC1D}"/>
    <dgm:cxn modelId="{088DA97E-9C6A-4758-A86B-01AF730A779D}" type="presOf" srcId="{51C94E73-64BD-4C7A-8653-90235EE02868}" destId="{6FC6DC97-D474-4D68-B10C-F0ADD7673E0B}" srcOrd="0" destOrd="0" presId="urn:microsoft.com/office/officeart/2005/8/layout/orgChart1"/>
    <dgm:cxn modelId="{57AF7532-10BE-4A87-894B-5827B3E17F29}" type="presOf" srcId="{7E9F9A1C-25CE-45B1-9498-3DEF9A6DE705}" destId="{CBD03EEE-B3F5-4140-BFE7-EC4035AE7B08}" srcOrd="0" destOrd="0" presId="urn:microsoft.com/office/officeart/2005/8/layout/orgChart1"/>
    <dgm:cxn modelId="{DD32F7DB-949A-43F8-AAF9-A0DC999322B3}" type="presOf" srcId="{62E46FBC-8892-45BF-A98B-CDFFF598A805}" destId="{029DFF3D-0362-4786-B7FB-9D6FBF7858C5}" srcOrd="1" destOrd="0" presId="urn:microsoft.com/office/officeart/2005/8/layout/orgChart1"/>
    <dgm:cxn modelId="{41AAB9D3-20B5-4645-B48D-32577F3FEE25}" type="presOf" srcId="{9ECB02AD-7CA3-4451-A125-9F2ADA222E73}" destId="{93A1DE6B-F592-4009-9BA4-57946E3BFE0A}" srcOrd="0" destOrd="0" presId="urn:microsoft.com/office/officeart/2005/8/layout/orgChart1"/>
    <dgm:cxn modelId="{37FF0B1E-6D69-4DC3-A38F-0499C569564C}" type="presOf" srcId="{5CB747C2-88C6-4782-9DD4-B8DB11C7BFDB}" destId="{350A2D48-FCA1-45F1-AADB-1751B403942E}" srcOrd="0" destOrd="0" presId="urn:microsoft.com/office/officeart/2005/8/layout/orgChart1"/>
    <dgm:cxn modelId="{8A515618-8A7F-41C1-9B7C-5CBBA5A15F60}" srcId="{81771574-C6F2-4CA9-9113-1D369A417A2D}" destId="{566FC0F2-9A54-41E7-BB72-19530E6EF6FC}" srcOrd="0" destOrd="0" parTransId="{1EB53036-2A56-44FA-9D19-4AD2377DE572}" sibTransId="{706936E4-0F50-4EAB-AFB9-D6010A297CD8}"/>
    <dgm:cxn modelId="{4654B76C-4DEC-4FD8-A184-EC9A1145AD1D}" type="presOf" srcId="{A51C52F2-3947-42D9-A692-DA2E162F51DF}" destId="{89D96A8C-2457-43FC-922B-F5A9901B359F}" srcOrd="0" destOrd="0" presId="urn:microsoft.com/office/officeart/2005/8/layout/orgChart1"/>
    <dgm:cxn modelId="{4743FF9D-7718-48A4-8512-4B1233529C12}" type="presOf" srcId="{81771574-C6F2-4CA9-9113-1D369A417A2D}" destId="{6474087E-6BE7-4B56-8BC6-8B0A43443169}" srcOrd="0" destOrd="0" presId="urn:microsoft.com/office/officeart/2005/8/layout/orgChart1"/>
    <dgm:cxn modelId="{9953A01D-D25F-4B63-8552-6E8DFE51969C}" type="presOf" srcId="{13CA474F-D510-4961-AF1A-F293D287B4C8}" destId="{B12B885A-B32B-4C6A-9794-2E204A212F27}" srcOrd="0" destOrd="0" presId="urn:microsoft.com/office/officeart/2005/8/layout/orgChart1"/>
    <dgm:cxn modelId="{551139EB-59AE-4B6B-91BC-F22A68C8221F}" type="presOf" srcId="{62E46FBC-8892-45BF-A98B-CDFFF598A805}" destId="{65C69580-DBD7-4586-9D88-C734AE00FDB6}" srcOrd="0" destOrd="0" presId="urn:microsoft.com/office/officeart/2005/8/layout/orgChart1"/>
    <dgm:cxn modelId="{1C8F15AE-02E1-4898-AE88-2D5A5990D22F}" type="presOf" srcId="{22722B35-A55F-40C3-9846-217657B5452B}" destId="{57A75C8F-2B48-414F-82D3-650DFBC06FBA}" srcOrd="0" destOrd="0" presId="urn:microsoft.com/office/officeart/2005/8/layout/orgChart1"/>
    <dgm:cxn modelId="{27B91A3D-AB8F-46B9-9E3B-2398B46A96FB}" type="presOf" srcId="{DE9DF93C-F1BE-4568-861D-A6E27FBD38EC}" destId="{D0D48B78-DB65-4E7F-9E93-2D1D0033873E}" srcOrd="0" destOrd="0" presId="urn:microsoft.com/office/officeart/2005/8/layout/orgChart1"/>
    <dgm:cxn modelId="{E8A1F9EC-C221-46F5-B0DA-06E055315628}" type="presOf" srcId="{EAB52A8B-6837-4DE5-97DD-95A5CC1A88F8}" destId="{19699472-9C87-4786-A989-95C3B0D74960}" srcOrd="1" destOrd="0" presId="urn:microsoft.com/office/officeart/2005/8/layout/orgChart1"/>
    <dgm:cxn modelId="{5147059E-7C27-48B9-9B90-A7337B8DEF7B}" type="presOf" srcId="{04CDEF40-AFF1-427E-A03D-BC75D8847C61}" destId="{E004956E-4734-47D8-8F08-54C2A7E65011}" srcOrd="0" destOrd="0" presId="urn:microsoft.com/office/officeart/2005/8/layout/orgChart1"/>
    <dgm:cxn modelId="{4E7FA0A9-42C4-4474-A5F7-32BC576F859D}" srcId="{2BE6708E-1BDE-44FC-97F1-E2E46B0EFDF1}" destId="{E4074BCB-88DD-4122-94B5-E2BEB1273B3D}" srcOrd="1" destOrd="0" parTransId="{8B1CC8A0-6BE5-49F5-9BF2-ED8B14DB2360}" sibTransId="{B23C02F0-F0E3-4557-9C4D-D8B498430EC5}"/>
    <dgm:cxn modelId="{235A5EAD-AB73-42D1-9C68-B62315697B6E}" type="presOf" srcId="{1EB53036-2A56-44FA-9D19-4AD2377DE572}" destId="{F261067D-02B4-419A-B1CF-1EFDF25368FB}" srcOrd="0" destOrd="0" presId="urn:microsoft.com/office/officeart/2005/8/layout/orgChart1"/>
    <dgm:cxn modelId="{3302D031-E12B-4FD8-A847-5C50C07FE130}" type="presOf" srcId="{34908457-450E-47FE-84D8-1146DB9A434D}" destId="{6163A844-79B9-4C11-940D-5A2DD3042356}" srcOrd="0" destOrd="0" presId="urn:microsoft.com/office/officeart/2005/8/layout/orgChart1"/>
    <dgm:cxn modelId="{BBE5E5C0-D360-4A40-90DA-ABF2A5491581}" type="presOf" srcId="{5DAB5CFD-81B1-4363-9453-58BF54D0126B}" destId="{49A18F53-2C42-4FD7-A7D8-EACFAA7050B7}" srcOrd="0" destOrd="0" presId="urn:microsoft.com/office/officeart/2005/8/layout/orgChart1"/>
    <dgm:cxn modelId="{B189B236-885D-49AE-80C3-1B45051A2F19}" type="presOf" srcId="{AE54B892-BAF8-4A0F-B0F4-6400DB4926DA}" destId="{CD107F2D-A8A7-44B8-B0E7-F2C66462E86C}" srcOrd="0" destOrd="0" presId="urn:microsoft.com/office/officeart/2005/8/layout/orgChart1"/>
    <dgm:cxn modelId="{D4CB7132-97F1-49B3-942A-8A51C05CBBDB}" srcId="{2BE6708E-1BDE-44FC-97F1-E2E46B0EFDF1}" destId="{51C94E73-64BD-4C7A-8653-90235EE02868}" srcOrd="0" destOrd="0" parTransId="{68252E10-329F-4858-B681-A43A44F80BBD}" sibTransId="{F6FEDF74-2F99-4E13-993C-01CDD391C49D}"/>
    <dgm:cxn modelId="{6FEB6DD5-68BE-445C-8591-DC60FC2DA7F9}" type="presOf" srcId="{E4074BCB-88DD-4122-94B5-E2BEB1273B3D}" destId="{512AD69D-9C6A-406B-9194-24776C5EDDED}" srcOrd="1" destOrd="0" presId="urn:microsoft.com/office/officeart/2005/8/layout/orgChart1"/>
    <dgm:cxn modelId="{F2B1489B-91DB-437F-B62F-5A3EA04FB0F4}" type="presOf" srcId="{151D1046-E8FF-48B2-9CD4-2844B255E479}" destId="{629F3091-1F65-4D0C-BDE0-E0F0E5D83E33}" srcOrd="0" destOrd="0" presId="urn:microsoft.com/office/officeart/2005/8/layout/orgChart1"/>
    <dgm:cxn modelId="{1C48332D-4F35-4991-B4B6-4CC0CB9B23B4}" type="presOf" srcId="{93779926-B453-4540-ABC7-3094219D23F2}" destId="{706CAE30-277F-4BE7-A797-9C27201420E4}" srcOrd="1" destOrd="0" presId="urn:microsoft.com/office/officeart/2005/8/layout/orgChart1"/>
    <dgm:cxn modelId="{FB55F267-DD48-4B7C-999F-54FD50C119FF}" type="presOf" srcId="{E4074BCB-88DD-4122-94B5-E2BEB1273B3D}" destId="{9B9EFBD4-85A5-4E2E-A377-B5E7F8A36441}" srcOrd="0" destOrd="0" presId="urn:microsoft.com/office/officeart/2005/8/layout/orgChart1"/>
    <dgm:cxn modelId="{C249BCA6-DAB6-415A-BED4-3FF1C0272AFC}" type="presOf" srcId="{68252E10-329F-4858-B681-A43A44F80BBD}" destId="{A1B6C181-9C14-40E9-B84C-91551B52585C}" srcOrd="0" destOrd="0" presId="urn:microsoft.com/office/officeart/2005/8/layout/orgChart1"/>
    <dgm:cxn modelId="{008F065F-9B87-4CBD-925E-1F4AB0382BA9}" type="presOf" srcId="{5DAB5CFD-81B1-4363-9453-58BF54D0126B}" destId="{5524D1DF-D2B5-4007-96F4-633CB4D29961}" srcOrd="1" destOrd="0" presId="urn:microsoft.com/office/officeart/2005/8/layout/orgChart1"/>
    <dgm:cxn modelId="{58F61851-0775-4768-85D1-C8ADB747EBFF}" type="presOf" srcId="{AE54B892-BAF8-4A0F-B0F4-6400DB4926DA}" destId="{FAD66DE8-649B-4F6A-9C5F-A5EA30A75FB9}" srcOrd="1" destOrd="0" presId="urn:microsoft.com/office/officeart/2005/8/layout/orgChart1"/>
    <dgm:cxn modelId="{FC6E31BA-4D90-443A-98BF-9635D28D4361}" srcId="{C4040ECB-8CBA-4703-AEA0-768EAB91B1E0}" destId="{62E46FBC-8892-45BF-A98B-CDFFF598A805}" srcOrd="0" destOrd="0" parTransId="{6B13CBF5-DAFC-4E8A-B6D3-B0ACC807A9EC}" sibTransId="{5F95B81D-8521-4C70-B194-BA60C15C0238}"/>
    <dgm:cxn modelId="{ADFF45BC-30DA-4790-B7F5-0DECCB77C455}" type="presOf" srcId="{6B13CBF5-DAFC-4E8A-B6D3-B0ACC807A9EC}" destId="{FA68E96E-916C-4CA3-B298-C2CD7C409C4B}" srcOrd="0" destOrd="0" presId="urn:microsoft.com/office/officeart/2005/8/layout/orgChart1"/>
    <dgm:cxn modelId="{6F2F09CE-6709-49C7-91B7-7B0143AC1ABA}" srcId="{AC1076A3-5DAF-4058-A763-4924590A8551}" destId="{DE9DF93C-F1BE-4568-861D-A6E27FBD38EC}" srcOrd="0" destOrd="0" parTransId="{0530B7AB-5235-450C-BCAC-5F98CB3DCF07}" sibTransId="{0F24898E-57F5-4616-B1EC-9F8B28D2F830}"/>
    <dgm:cxn modelId="{4BC26954-ABA2-41D7-AF08-FE8AE8E04520}" type="presOf" srcId="{B577FEA4-160A-4185-AF4A-C972CE94F14B}" destId="{A5F4195A-D726-4818-9FFF-0D7D5A1697D3}" srcOrd="0" destOrd="0" presId="urn:microsoft.com/office/officeart/2005/8/layout/orgChart1"/>
    <dgm:cxn modelId="{D96BAF3B-0AA5-468B-9B86-D95AB2E61136}" type="presOf" srcId="{22722B35-A55F-40C3-9846-217657B5452B}" destId="{7EAE39FF-DE0C-4BC1-AB40-846C91FE73B9}" srcOrd="1" destOrd="0" presId="urn:microsoft.com/office/officeart/2005/8/layout/orgChart1"/>
    <dgm:cxn modelId="{05C7D301-CDBF-453E-A751-7D108242FE82}" type="presOf" srcId="{566FC0F2-9A54-41E7-BB72-19530E6EF6FC}" destId="{A9C16BE9-A2DE-4285-8CC4-34B94D95BE80}" srcOrd="0" destOrd="0" presId="urn:microsoft.com/office/officeart/2005/8/layout/orgChart1"/>
    <dgm:cxn modelId="{C377FC95-1DDF-4AD5-BFFB-6B0C4710233A}" type="presOf" srcId="{C4040ECB-8CBA-4703-AEA0-768EAB91B1E0}" destId="{361F4059-BAEF-4AEA-BC62-D4DA18ACC33B}" srcOrd="1" destOrd="0" presId="urn:microsoft.com/office/officeart/2005/8/layout/orgChart1"/>
    <dgm:cxn modelId="{3E8FAAC8-B0A8-45FA-92AD-C6B8C03BAF50}" type="presOf" srcId="{3C893DFE-167A-4464-BF1F-D5A5FB12EC6C}" destId="{40BE7FF0-AA31-4657-9180-9FEB6FA3B778}" srcOrd="0" destOrd="0" presId="urn:microsoft.com/office/officeart/2005/8/layout/orgChart1"/>
    <dgm:cxn modelId="{0DBF205C-C36A-42C4-A1A6-A764B7227E27}" type="presOf" srcId="{2BE6708E-1BDE-44FC-97F1-E2E46B0EFDF1}" destId="{6D1F7F10-B34A-4E9D-9A8C-90D0F5FE319A}" srcOrd="0" destOrd="0" presId="urn:microsoft.com/office/officeart/2005/8/layout/orgChart1"/>
    <dgm:cxn modelId="{9ABC4A50-9353-450B-84A7-CB8EC3E411E1}" srcId="{EAB52A8B-6837-4DE5-97DD-95A5CC1A88F8}" destId="{A51C52F2-3947-42D9-A692-DA2E162F51DF}" srcOrd="1" destOrd="0" parTransId="{34908457-450E-47FE-84D8-1146DB9A434D}" sibTransId="{8EF6C13B-DE9B-42FC-9CF5-FDB957BEB08C}"/>
    <dgm:cxn modelId="{1877A9F7-0B72-4543-90CA-5BF8C928474E}" type="presOf" srcId="{51C94E73-64BD-4C7A-8653-90235EE02868}" destId="{452785AB-4810-400E-AF89-78DB50B55A2F}" srcOrd="1" destOrd="0" presId="urn:microsoft.com/office/officeart/2005/8/layout/orgChart1"/>
    <dgm:cxn modelId="{73294BEC-0289-4DD6-AF7A-37B77E732FA1}" type="presOf" srcId="{91D8F994-C42C-4CCB-A24C-02020EB1E917}" destId="{91C5F157-A0F1-4B2C-8623-7BA37038A290}" srcOrd="0" destOrd="0" presId="urn:microsoft.com/office/officeart/2005/8/layout/orgChart1"/>
    <dgm:cxn modelId="{58BB89E5-79EE-493E-83DE-9ED7A5BDF563}" type="presOf" srcId="{8B1CC8A0-6BE5-49F5-9BF2-ED8B14DB2360}" destId="{E95E4922-65B2-4DAB-8EBD-5EEFBDDF398D}" srcOrd="0" destOrd="0" presId="urn:microsoft.com/office/officeart/2005/8/layout/orgChart1"/>
    <dgm:cxn modelId="{52768AAB-47CE-4EC9-B93D-AEF71D508318}" srcId="{DE9DF93C-F1BE-4568-861D-A6E27FBD38EC}" destId="{C4040ECB-8CBA-4703-AEA0-768EAB91B1E0}" srcOrd="1" destOrd="0" parTransId="{07C4495E-FB5D-42E2-B2BF-6B38B1E4450C}" sibTransId="{E55D1F0A-C5DF-44BB-BDBF-F0E77D5E8207}"/>
    <dgm:cxn modelId="{C3FB85B1-5296-4840-B706-1BA1FF08F994}" type="presOf" srcId="{EAB52A8B-6837-4DE5-97DD-95A5CC1A88F8}" destId="{3CD976EA-0850-4A71-B1CE-34E07CCCB188}" srcOrd="0" destOrd="0" presId="urn:microsoft.com/office/officeart/2005/8/layout/orgChart1"/>
    <dgm:cxn modelId="{AF241556-C8CA-41E4-8CEA-47EEC02669AE}" type="presOf" srcId="{A51C52F2-3947-42D9-A692-DA2E162F51DF}" destId="{C8C12175-44C9-4022-B595-FAD47BC81A92}" srcOrd="1" destOrd="0" presId="urn:microsoft.com/office/officeart/2005/8/layout/orgChart1"/>
    <dgm:cxn modelId="{4D4D8FEC-9450-4552-A024-D0F4C8185BCB}" type="presOf" srcId="{AC1076A3-5DAF-4058-A763-4924590A8551}" destId="{A830A739-82F7-46CD-870A-C5DE6C063DF4}" srcOrd="0" destOrd="0" presId="urn:microsoft.com/office/officeart/2005/8/layout/orgChart1"/>
    <dgm:cxn modelId="{D366A42D-85A6-499A-814C-50A928A1CC27}" type="presParOf" srcId="{A830A739-82F7-46CD-870A-C5DE6C063DF4}" destId="{15FB525C-CC53-4D76-92D6-8BE327C60EF7}" srcOrd="0" destOrd="0" presId="urn:microsoft.com/office/officeart/2005/8/layout/orgChart1"/>
    <dgm:cxn modelId="{A88730D4-7094-4073-A559-48D3119A283E}" type="presParOf" srcId="{15FB525C-CC53-4D76-92D6-8BE327C60EF7}" destId="{2FD37A8B-1C00-480F-B3BE-E9137313A99C}" srcOrd="0" destOrd="0" presId="urn:microsoft.com/office/officeart/2005/8/layout/orgChart1"/>
    <dgm:cxn modelId="{67687082-94A1-44E7-8D19-14C76E6041D4}" type="presParOf" srcId="{2FD37A8B-1C00-480F-B3BE-E9137313A99C}" destId="{D0D48B78-DB65-4E7F-9E93-2D1D0033873E}" srcOrd="0" destOrd="0" presId="urn:microsoft.com/office/officeart/2005/8/layout/orgChart1"/>
    <dgm:cxn modelId="{1AD3AA4D-F436-4461-A66C-F97E04C98C4E}" type="presParOf" srcId="{2FD37A8B-1C00-480F-B3BE-E9137313A99C}" destId="{B21CD061-8004-4D3A-9818-EC8E200BF135}" srcOrd="1" destOrd="0" presId="urn:microsoft.com/office/officeart/2005/8/layout/orgChart1"/>
    <dgm:cxn modelId="{1CC5ACB0-2681-4700-86E7-54BC98DEA50F}" type="presParOf" srcId="{15FB525C-CC53-4D76-92D6-8BE327C60EF7}" destId="{6DAF020E-99A6-4859-92B7-CD750B778D2E}" srcOrd="1" destOrd="0" presId="urn:microsoft.com/office/officeart/2005/8/layout/orgChart1"/>
    <dgm:cxn modelId="{1F21890E-D028-4B22-9A10-11E1C8B32077}" type="presParOf" srcId="{6DAF020E-99A6-4859-92B7-CD750B778D2E}" destId="{40BE7FF0-AA31-4657-9180-9FEB6FA3B778}" srcOrd="0" destOrd="0" presId="urn:microsoft.com/office/officeart/2005/8/layout/orgChart1"/>
    <dgm:cxn modelId="{36182DDB-0393-445D-B11B-6837B07FB275}" type="presParOf" srcId="{6DAF020E-99A6-4859-92B7-CD750B778D2E}" destId="{F1ADEA50-D9E1-4257-BB16-6BF44E9F0152}" srcOrd="1" destOrd="0" presId="urn:microsoft.com/office/officeart/2005/8/layout/orgChart1"/>
    <dgm:cxn modelId="{D8F9E377-6A3E-4D77-BF7C-AD730BDEBB99}" type="presParOf" srcId="{F1ADEA50-D9E1-4257-BB16-6BF44E9F0152}" destId="{D2A3FE55-9EDF-4CF0-983F-A719434B6605}" srcOrd="0" destOrd="0" presId="urn:microsoft.com/office/officeart/2005/8/layout/orgChart1"/>
    <dgm:cxn modelId="{95007F5B-6736-497F-8AA0-F00AF2FBCA1B}" type="presParOf" srcId="{D2A3FE55-9EDF-4CF0-983F-A719434B6605}" destId="{6474087E-6BE7-4B56-8BC6-8B0A43443169}" srcOrd="0" destOrd="0" presId="urn:microsoft.com/office/officeart/2005/8/layout/orgChart1"/>
    <dgm:cxn modelId="{1793084A-DD25-49E7-BA9E-0905A5705789}" type="presParOf" srcId="{D2A3FE55-9EDF-4CF0-983F-A719434B6605}" destId="{997410EB-6093-46FE-B194-8AE91732B99A}" srcOrd="1" destOrd="0" presId="urn:microsoft.com/office/officeart/2005/8/layout/orgChart1"/>
    <dgm:cxn modelId="{670CA8AC-D257-4B02-B4BE-0AD9CB250E22}" type="presParOf" srcId="{F1ADEA50-D9E1-4257-BB16-6BF44E9F0152}" destId="{2BFFA199-B5E5-4D41-AB12-7A3931FDC026}" srcOrd="1" destOrd="0" presId="urn:microsoft.com/office/officeart/2005/8/layout/orgChart1"/>
    <dgm:cxn modelId="{82EF3B54-9361-4AD8-A621-1C67417AD1C4}" type="presParOf" srcId="{2BFFA199-B5E5-4D41-AB12-7A3931FDC026}" destId="{F261067D-02B4-419A-B1CF-1EFDF25368FB}" srcOrd="0" destOrd="0" presId="urn:microsoft.com/office/officeart/2005/8/layout/orgChart1"/>
    <dgm:cxn modelId="{5C67E197-6BC3-45AE-96C1-5E9D477F0861}" type="presParOf" srcId="{2BFFA199-B5E5-4D41-AB12-7A3931FDC026}" destId="{FA7164CA-ABD8-4B37-9947-0E87ABBC7727}" srcOrd="1" destOrd="0" presId="urn:microsoft.com/office/officeart/2005/8/layout/orgChart1"/>
    <dgm:cxn modelId="{8F641B7C-FD4B-4C4F-8B4B-319012E534DE}" type="presParOf" srcId="{FA7164CA-ABD8-4B37-9947-0E87ABBC7727}" destId="{67302B15-201A-48D0-8468-D0DC94C65B78}" srcOrd="0" destOrd="0" presId="urn:microsoft.com/office/officeart/2005/8/layout/orgChart1"/>
    <dgm:cxn modelId="{FD8B4058-BA6F-4B15-8E47-C785936F8AD5}" type="presParOf" srcId="{67302B15-201A-48D0-8468-D0DC94C65B78}" destId="{A9C16BE9-A2DE-4285-8CC4-34B94D95BE80}" srcOrd="0" destOrd="0" presId="urn:microsoft.com/office/officeart/2005/8/layout/orgChart1"/>
    <dgm:cxn modelId="{55A3513F-D5AF-4C37-B672-8A6ED7ABB154}" type="presParOf" srcId="{67302B15-201A-48D0-8468-D0DC94C65B78}" destId="{A3366977-0D2C-4F92-B14C-C2E0363952B4}" srcOrd="1" destOrd="0" presId="urn:microsoft.com/office/officeart/2005/8/layout/orgChart1"/>
    <dgm:cxn modelId="{F31AF167-C3A4-4A1E-98B5-E1E4E99A0970}" type="presParOf" srcId="{FA7164CA-ABD8-4B37-9947-0E87ABBC7727}" destId="{2689F33C-ECF9-4828-AE52-B6A22407AE05}" srcOrd="1" destOrd="0" presId="urn:microsoft.com/office/officeart/2005/8/layout/orgChart1"/>
    <dgm:cxn modelId="{14EB55DE-B73B-4C12-8890-B643E7C6E1E2}" type="presParOf" srcId="{FA7164CA-ABD8-4B37-9947-0E87ABBC7727}" destId="{F59A12F1-1305-46F6-B783-CC998885D151}" srcOrd="2" destOrd="0" presId="urn:microsoft.com/office/officeart/2005/8/layout/orgChart1"/>
    <dgm:cxn modelId="{AFFE261F-3D80-4902-B922-D80C007DDCFB}" type="presParOf" srcId="{F1ADEA50-D9E1-4257-BB16-6BF44E9F0152}" destId="{50C90D88-F888-47BA-B5F3-CE82FCE393C1}" srcOrd="2" destOrd="0" presId="urn:microsoft.com/office/officeart/2005/8/layout/orgChart1"/>
    <dgm:cxn modelId="{9E10817A-80B3-4542-A797-3AFC3678B1B4}" type="presParOf" srcId="{6DAF020E-99A6-4859-92B7-CD750B778D2E}" destId="{DA515EF5-5389-4784-9D50-5A7A41D39870}" srcOrd="2" destOrd="0" presId="urn:microsoft.com/office/officeart/2005/8/layout/orgChart1"/>
    <dgm:cxn modelId="{3D94A15E-143C-4D6C-B615-41F55EFC57AD}" type="presParOf" srcId="{6DAF020E-99A6-4859-92B7-CD750B778D2E}" destId="{3BC8DCFD-8126-46C0-8ED0-B9EA6F828B8A}" srcOrd="3" destOrd="0" presId="urn:microsoft.com/office/officeart/2005/8/layout/orgChart1"/>
    <dgm:cxn modelId="{5A3D37E4-17A9-47A7-9F03-1ED9BB37DCBD}" type="presParOf" srcId="{3BC8DCFD-8126-46C0-8ED0-B9EA6F828B8A}" destId="{29E284AA-60D8-4D82-A04D-2A3FDC5145AB}" srcOrd="0" destOrd="0" presId="urn:microsoft.com/office/officeart/2005/8/layout/orgChart1"/>
    <dgm:cxn modelId="{4DCBD3ED-1029-4C4F-9324-854F45199E1E}" type="presParOf" srcId="{29E284AA-60D8-4D82-A04D-2A3FDC5145AB}" destId="{CB4DEF18-53A3-4BA4-B755-D70F1BE759A2}" srcOrd="0" destOrd="0" presId="urn:microsoft.com/office/officeart/2005/8/layout/orgChart1"/>
    <dgm:cxn modelId="{D2767EB8-54A4-4305-ACAF-1FD44CC5AB97}" type="presParOf" srcId="{29E284AA-60D8-4D82-A04D-2A3FDC5145AB}" destId="{361F4059-BAEF-4AEA-BC62-D4DA18ACC33B}" srcOrd="1" destOrd="0" presId="urn:microsoft.com/office/officeart/2005/8/layout/orgChart1"/>
    <dgm:cxn modelId="{C1136756-6B45-40DD-8EA2-123727C52876}" type="presParOf" srcId="{3BC8DCFD-8126-46C0-8ED0-B9EA6F828B8A}" destId="{3AB0F730-3EC2-4591-A8C2-AF038BDDA471}" srcOrd="1" destOrd="0" presId="urn:microsoft.com/office/officeart/2005/8/layout/orgChart1"/>
    <dgm:cxn modelId="{D04BE20D-DD24-4D7A-AEF8-5022F71A5923}" type="presParOf" srcId="{3AB0F730-3EC2-4591-A8C2-AF038BDDA471}" destId="{FA68E96E-916C-4CA3-B298-C2CD7C409C4B}" srcOrd="0" destOrd="0" presId="urn:microsoft.com/office/officeart/2005/8/layout/orgChart1"/>
    <dgm:cxn modelId="{EC0BE780-527A-4C6D-AE7A-6576C1D2A42B}" type="presParOf" srcId="{3AB0F730-3EC2-4591-A8C2-AF038BDDA471}" destId="{25BEAC52-A1A3-49CC-BFEB-E27A19372A9A}" srcOrd="1" destOrd="0" presId="urn:microsoft.com/office/officeart/2005/8/layout/orgChart1"/>
    <dgm:cxn modelId="{E27FD030-C89E-4EE2-BB8C-D64CCF77775F}" type="presParOf" srcId="{25BEAC52-A1A3-49CC-BFEB-E27A19372A9A}" destId="{4F08654F-23C8-47A4-91D1-E16A620AF8E6}" srcOrd="0" destOrd="0" presId="urn:microsoft.com/office/officeart/2005/8/layout/orgChart1"/>
    <dgm:cxn modelId="{B36AAAF1-CD24-49C6-82B5-6A7B5344553D}" type="presParOf" srcId="{4F08654F-23C8-47A4-91D1-E16A620AF8E6}" destId="{65C69580-DBD7-4586-9D88-C734AE00FDB6}" srcOrd="0" destOrd="0" presId="urn:microsoft.com/office/officeart/2005/8/layout/orgChart1"/>
    <dgm:cxn modelId="{8D339D9E-F569-400B-8C51-B770A35037BA}" type="presParOf" srcId="{4F08654F-23C8-47A4-91D1-E16A620AF8E6}" destId="{029DFF3D-0362-4786-B7FB-9D6FBF7858C5}" srcOrd="1" destOrd="0" presId="urn:microsoft.com/office/officeart/2005/8/layout/orgChart1"/>
    <dgm:cxn modelId="{70D82A9C-A4AB-479A-9309-4236A673FE7E}" type="presParOf" srcId="{25BEAC52-A1A3-49CC-BFEB-E27A19372A9A}" destId="{9328E4C3-2455-4310-BA27-4364A3B987CA}" srcOrd="1" destOrd="0" presId="urn:microsoft.com/office/officeart/2005/8/layout/orgChart1"/>
    <dgm:cxn modelId="{90EB748D-D1BB-4080-B80F-033ED096875B}" type="presParOf" srcId="{25BEAC52-A1A3-49CC-BFEB-E27A19372A9A}" destId="{2D9B1D6B-9B7E-4BAA-AD82-CC5F1AB0A363}" srcOrd="2" destOrd="0" presId="urn:microsoft.com/office/officeart/2005/8/layout/orgChart1"/>
    <dgm:cxn modelId="{F18681E0-DA8F-411F-84B2-B1A4C8F09E23}" type="presParOf" srcId="{3AB0F730-3EC2-4591-A8C2-AF038BDDA471}" destId="{350A2D48-FCA1-45F1-AADB-1751B403942E}" srcOrd="2" destOrd="0" presId="urn:microsoft.com/office/officeart/2005/8/layout/orgChart1"/>
    <dgm:cxn modelId="{FE06FAFC-C542-4938-8FA2-61624672F73A}" type="presParOf" srcId="{3AB0F730-3EC2-4591-A8C2-AF038BDDA471}" destId="{0F5E253C-5B55-4AA6-8F4C-3F13DB8EA519}" srcOrd="3" destOrd="0" presId="urn:microsoft.com/office/officeart/2005/8/layout/orgChart1"/>
    <dgm:cxn modelId="{25145417-42F2-4470-8310-BCACF0F3235B}" type="presParOf" srcId="{0F5E253C-5B55-4AA6-8F4C-3F13DB8EA519}" destId="{14C49DB2-9D21-4235-9E86-A84EDF8650AE}" srcOrd="0" destOrd="0" presId="urn:microsoft.com/office/officeart/2005/8/layout/orgChart1"/>
    <dgm:cxn modelId="{501511BD-1E58-4B32-99C4-FA334B24A739}" type="presParOf" srcId="{14C49DB2-9D21-4235-9E86-A84EDF8650AE}" destId="{6D1F7F10-B34A-4E9D-9A8C-90D0F5FE319A}" srcOrd="0" destOrd="0" presId="urn:microsoft.com/office/officeart/2005/8/layout/orgChart1"/>
    <dgm:cxn modelId="{0CCEFD3D-4C1F-43DB-80F5-D08A765BF69C}" type="presParOf" srcId="{14C49DB2-9D21-4235-9E86-A84EDF8650AE}" destId="{BC0712C3-4D81-4194-A7FB-BCAFC30E898C}" srcOrd="1" destOrd="0" presId="urn:microsoft.com/office/officeart/2005/8/layout/orgChart1"/>
    <dgm:cxn modelId="{8BA81BF6-3457-480F-83AB-B4EE1E5F7807}" type="presParOf" srcId="{0F5E253C-5B55-4AA6-8F4C-3F13DB8EA519}" destId="{16DE8AE7-0D0F-4C51-9B7E-036A6D4D91A1}" srcOrd="1" destOrd="0" presId="urn:microsoft.com/office/officeart/2005/8/layout/orgChart1"/>
    <dgm:cxn modelId="{DC36D953-FB51-495A-B1E6-78023E32DD7C}" type="presParOf" srcId="{16DE8AE7-0D0F-4C51-9B7E-036A6D4D91A1}" destId="{A1B6C181-9C14-40E9-B84C-91551B52585C}" srcOrd="0" destOrd="0" presId="urn:microsoft.com/office/officeart/2005/8/layout/orgChart1"/>
    <dgm:cxn modelId="{068DB8EC-BB53-4BEE-8F88-9EDDC8A8B67D}" type="presParOf" srcId="{16DE8AE7-0D0F-4C51-9B7E-036A6D4D91A1}" destId="{E89E2880-5DB5-47E7-A447-25636347EF62}" srcOrd="1" destOrd="0" presId="urn:microsoft.com/office/officeart/2005/8/layout/orgChart1"/>
    <dgm:cxn modelId="{CC733003-9A13-4BC4-A4E8-F28924F83B61}" type="presParOf" srcId="{E89E2880-5DB5-47E7-A447-25636347EF62}" destId="{15F23B44-B84D-4B5B-9B56-68A1F73BD18C}" srcOrd="0" destOrd="0" presId="urn:microsoft.com/office/officeart/2005/8/layout/orgChart1"/>
    <dgm:cxn modelId="{FE3E5367-61F7-449A-BE08-D1A2180200C1}" type="presParOf" srcId="{15F23B44-B84D-4B5B-9B56-68A1F73BD18C}" destId="{6FC6DC97-D474-4D68-B10C-F0ADD7673E0B}" srcOrd="0" destOrd="0" presId="urn:microsoft.com/office/officeart/2005/8/layout/orgChart1"/>
    <dgm:cxn modelId="{30BC27EB-16C7-4FA8-8BD3-27F76946AAC1}" type="presParOf" srcId="{15F23B44-B84D-4B5B-9B56-68A1F73BD18C}" destId="{452785AB-4810-400E-AF89-78DB50B55A2F}" srcOrd="1" destOrd="0" presId="urn:microsoft.com/office/officeart/2005/8/layout/orgChart1"/>
    <dgm:cxn modelId="{8BE1CAB9-ABA5-4954-991D-8ECD118CC91E}" type="presParOf" srcId="{E89E2880-5DB5-47E7-A447-25636347EF62}" destId="{CB723FEF-4C16-40CE-8203-4786D7C43712}" srcOrd="1" destOrd="0" presId="urn:microsoft.com/office/officeart/2005/8/layout/orgChart1"/>
    <dgm:cxn modelId="{45FDFDC2-C0F3-440F-9A0A-95E89884B475}" type="presParOf" srcId="{E89E2880-5DB5-47E7-A447-25636347EF62}" destId="{05FFCAA4-7FE4-4EDB-AE78-E12984116FCF}" srcOrd="2" destOrd="0" presId="urn:microsoft.com/office/officeart/2005/8/layout/orgChart1"/>
    <dgm:cxn modelId="{D399D9E7-BE50-439E-9E9F-F1A503197F83}" type="presParOf" srcId="{16DE8AE7-0D0F-4C51-9B7E-036A6D4D91A1}" destId="{E95E4922-65B2-4DAB-8EBD-5EEFBDDF398D}" srcOrd="2" destOrd="0" presId="urn:microsoft.com/office/officeart/2005/8/layout/orgChart1"/>
    <dgm:cxn modelId="{D7B01637-01EC-42A4-A7AA-194C2DCAB480}" type="presParOf" srcId="{16DE8AE7-0D0F-4C51-9B7E-036A6D4D91A1}" destId="{3F9AAFFC-CB5B-4413-80BA-152EFD0F0503}" srcOrd="3" destOrd="0" presId="urn:microsoft.com/office/officeart/2005/8/layout/orgChart1"/>
    <dgm:cxn modelId="{0D54856C-410C-4DF1-83AB-ACA60CDFDF9D}" type="presParOf" srcId="{3F9AAFFC-CB5B-4413-80BA-152EFD0F0503}" destId="{E6A2CCCF-8459-47E7-8817-C4904805E369}" srcOrd="0" destOrd="0" presId="urn:microsoft.com/office/officeart/2005/8/layout/orgChart1"/>
    <dgm:cxn modelId="{E50A8C0E-EC74-4F65-B5F7-7201B64E3052}" type="presParOf" srcId="{E6A2CCCF-8459-47E7-8817-C4904805E369}" destId="{9B9EFBD4-85A5-4E2E-A377-B5E7F8A36441}" srcOrd="0" destOrd="0" presId="urn:microsoft.com/office/officeart/2005/8/layout/orgChart1"/>
    <dgm:cxn modelId="{5A6ECBC0-2592-43CE-A9AD-FD69D7C457C7}" type="presParOf" srcId="{E6A2CCCF-8459-47E7-8817-C4904805E369}" destId="{512AD69D-9C6A-406B-9194-24776C5EDDED}" srcOrd="1" destOrd="0" presId="urn:microsoft.com/office/officeart/2005/8/layout/orgChart1"/>
    <dgm:cxn modelId="{7714F1A8-5C36-41C3-866A-DA379FDAD7BF}" type="presParOf" srcId="{3F9AAFFC-CB5B-4413-80BA-152EFD0F0503}" destId="{1F1C3846-FED7-496F-8013-E43021933011}" srcOrd="1" destOrd="0" presId="urn:microsoft.com/office/officeart/2005/8/layout/orgChart1"/>
    <dgm:cxn modelId="{8B16370D-EDA0-4F9B-BCD9-38BBC7F8C903}" type="presParOf" srcId="{1F1C3846-FED7-496F-8013-E43021933011}" destId="{A5F4195A-D726-4818-9FFF-0D7D5A1697D3}" srcOrd="0" destOrd="0" presId="urn:microsoft.com/office/officeart/2005/8/layout/orgChart1"/>
    <dgm:cxn modelId="{B4038CF6-275F-43EF-92E3-7D287D731B0C}" type="presParOf" srcId="{1F1C3846-FED7-496F-8013-E43021933011}" destId="{921C9C29-06C0-4785-8E2C-7540F9C13770}" srcOrd="1" destOrd="0" presId="urn:microsoft.com/office/officeart/2005/8/layout/orgChart1"/>
    <dgm:cxn modelId="{27E3F377-A0C9-4B1B-A7F3-CB964F49FB8F}" type="presParOf" srcId="{921C9C29-06C0-4785-8E2C-7540F9C13770}" destId="{AEBCE948-A397-40DA-95F4-A1A13835D362}" srcOrd="0" destOrd="0" presId="urn:microsoft.com/office/officeart/2005/8/layout/orgChart1"/>
    <dgm:cxn modelId="{41BEB9BD-98E4-4DAC-9933-5F15B22A1327}" type="presParOf" srcId="{AEBCE948-A397-40DA-95F4-A1A13835D362}" destId="{91C5F157-A0F1-4B2C-8623-7BA37038A290}" srcOrd="0" destOrd="0" presId="urn:microsoft.com/office/officeart/2005/8/layout/orgChart1"/>
    <dgm:cxn modelId="{3B50569A-748F-4D82-A02F-8943B6F6F87C}" type="presParOf" srcId="{AEBCE948-A397-40DA-95F4-A1A13835D362}" destId="{20869FB3-014D-4C5C-832F-92419DC928C3}" srcOrd="1" destOrd="0" presId="urn:microsoft.com/office/officeart/2005/8/layout/orgChart1"/>
    <dgm:cxn modelId="{2683D51B-9207-46C1-8F57-53CC82EB419E}" type="presParOf" srcId="{921C9C29-06C0-4785-8E2C-7540F9C13770}" destId="{E0A810B3-AE76-4315-B2D4-992D8DD89069}" srcOrd="1" destOrd="0" presId="urn:microsoft.com/office/officeart/2005/8/layout/orgChart1"/>
    <dgm:cxn modelId="{6B35D9C2-6C36-4B34-8A8C-BAAB4D8279B9}" type="presParOf" srcId="{921C9C29-06C0-4785-8E2C-7540F9C13770}" destId="{B0442EA7-2715-41E7-A0F1-5ED3D9883806}" srcOrd="2" destOrd="0" presId="urn:microsoft.com/office/officeart/2005/8/layout/orgChart1"/>
    <dgm:cxn modelId="{5A7610B0-8C8B-402F-BF64-ACA629579793}" type="presParOf" srcId="{1F1C3846-FED7-496F-8013-E43021933011}" destId="{629F3091-1F65-4D0C-BDE0-E0F0E5D83E33}" srcOrd="2" destOrd="0" presId="urn:microsoft.com/office/officeart/2005/8/layout/orgChart1"/>
    <dgm:cxn modelId="{AC58D34E-34AE-4257-9B1A-E29F32BC1907}" type="presParOf" srcId="{1F1C3846-FED7-496F-8013-E43021933011}" destId="{D0540A90-3F56-4F00-ACC6-DAE7FB7445C5}" srcOrd="3" destOrd="0" presId="urn:microsoft.com/office/officeart/2005/8/layout/orgChart1"/>
    <dgm:cxn modelId="{4D297687-160A-468F-B112-448AEDB13A6A}" type="presParOf" srcId="{D0540A90-3F56-4F00-ACC6-DAE7FB7445C5}" destId="{3CCA7C62-EAEB-4DCE-8EA6-101BC8649B8D}" srcOrd="0" destOrd="0" presId="urn:microsoft.com/office/officeart/2005/8/layout/orgChart1"/>
    <dgm:cxn modelId="{ED6D3547-DC61-4015-97F4-0EEE7A181ABD}" type="presParOf" srcId="{3CCA7C62-EAEB-4DCE-8EA6-101BC8649B8D}" destId="{3CD976EA-0850-4A71-B1CE-34E07CCCB188}" srcOrd="0" destOrd="0" presId="urn:microsoft.com/office/officeart/2005/8/layout/orgChart1"/>
    <dgm:cxn modelId="{0998698F-4A23-42A5-B6CD-BE91B41EC086}" type="presParOf" srcId="{3CCA7C62-EAEB-4DCE-8EA6-101BC8649B8D}" destId="{19699472-9C87-4786-A989-95C3B0D74960}" srcOrd="1" destOrd="0" presId="urn:microsoft.com/office/officeart/2005/8/layout/orgChart1"/>
    <dgm:cxn modelId="{A4649D19-A4C0-4A50-89CB-D655E666B3B0}" type="presParOf" srcId="{D0540A90-3F56-4F00-ACC6-DAE7FB7445C5}" destId="{BA3EAE06-C6E2-43ED-99C8-0DF9D00CF3AA}" srcOrd="1" destOrd="0" presId="urn:microsoft.com/office/officeart/2005/8/layout/orgChart1"/>
    <dgm:cxn modelId="{6AE6D0D6-A015-4D01-AF4E-2F08C5E05EBA}" type="presParOf" srcId="{BA3EAE06-C6E2-43ED-99C8-0DF9D00CF3AA}" destId="{CBD03EEE-B3F5-4140-BFE7-EC4035AE7B08}" srcOrd="0" destOrd="0" presId="urn:microsoft.com/office/officeart/2005/8/layout/orgChart1"/>
    <dgm:cxn modelId="{C6A4A9E8-5E63-421C-8192-B17278705D2A}" type="presParOf" srcId="{BA3EAE06-C6E2-43ED-99C8-0DF9D00CF3AA}" destId="{A21F13B8-9D26-479D-BA91-AA1314D2506A}" srcOrd="1" destOrd="0" presId="urn:microsoft.com/office/officeart/2005/8/layout/orgChart1"/>
    <dgm:cxn modelId="{0F335955-399C-4BF4-A4FE-8B679462A007}" type="presParOf" srcId="{A21F13B8-9D26-479D-BA91-AA1314D2506A}" destId="{BC893766-F9D5-4AFE-BC3F-93048E756FB5}" srcOrd="0" destOrd="0" presId="urn:microsoft.com/office/officeart/2005/8/layout/orgChart1"/>
    <dgm:cxn modelId="{F9607DDB-4F0A-4438-BF36-5AE703713F0C}" type="presParOf" srcId="{BC893766-F9D5-4AFE-BC3F-93048E756FB5}" destId="{955FF484-7DE3-4AF8-9B52-254F31CABC00}" srcOrd="0" destOrd="0" presId="urn:microsoft.com/office/officeart/2005/8/layout/orgChart1"/>
    <dgm:cxn modelId="{E8C93834-C41D-4B1D-8F53-5045F9AE3CA6}" type="presParOf" srcId="{BC893766-F9D5-4AFE-BC3F-93048E756FB5}" destId="{706CAE30-277F-4BE7-A797-9C27201420E4}" srcOrd="1" destOrd="0" presId="urn:microsoft.com/office/officeart/2005/8/layout/orgChart1"/>
    <dgm:cxn modelId="{D26FD122-2E96-4919-9A3D-9DC55EE38FEA}" type="presParOf" srcId="{A21F13B8-9D26-479D-BA91-AA1314D2506A}" destId="{47999A15-78C3-48DA-9F29-7875BAA0C5A9}" srcOrd="1" destOrd="0" presId="urn:microsoft.com/office/officeart/2005/8/layout/orgChart1"/>
    <dgm:cxn modelId="{330CDB49-F892-4E60-9F6A-05BA7877885B}" type="presParOf" srcId="{A21F13B8-9D26-479D-BA91-AA1314D2506A}" destId="{2A369A69-1E37-49FD-9281-4C0C1D629DC8}" srcOrd="2" destOrd="0" presId="urn:microsoft.com/office/officeart/2005/8/layout/orgChart1"/>
    <dgm:cxn modelId="{7C9C9B80-F166-4867-8965-1523D7CB7467}" type="presParOf" srcId="{BA3EAE06-C6E2-43ED-99C8-0DF9D00CF3AA}" destId="{6163A844-79B9-4C11-940D-5A2DD3042356}" srcOrd="2" destOrd="0" presId="urn:microsoft.com/office/officeart/2005/8/layout/orgChart1"/>
    <dgm:cxn modelId="{2824DF57-E491-49ED-8068-2E623D7CCD23}" type="presParOf" srcId="{BA3EAE06-C6E2-43ED-99C8-0DF9D00CF3AA}" destId="{848C453B-A36A-4619-801F-FACC75D2CF08}" srcOrd="3" destOrd="0" presId="urn:microsoft.com/office/officeart/2005/8/layout/orgChart1"/>
    <dgm:cxn modelId="{18AF7B5A-9BFC-4920-8DAD-EFE25EB18B96}" type="presParOf" srcId="{848C453B-A36A-4619-801F-FACC75D2CF08}" destId="{22181C5B-C80E-40DF-A1B7-AF084A12D82D}" srcOrd="0" destOrd="0" presId="urn:microsoft.com/office/officeart/2005/8/layout/orgChart1"/>
    <dgm:cxn modelId="{74C3E133-6B26-4B33-8D0B-2A842439D0C1}" type="presParOf" srcId="{22181C5B-C80E-40DF-A1B7-AF084A12D82D}" destId="{89D96A8C-2457-43FC-922B-F5A9901B359F}" srcOrd="0" destOrd="0" presId="urn:microsoft.com/office/officeart/2005/8/layout/orgChart1"/>
    <dgm:cxn modelId="{C0D665B3-B100-40A1-AF3B-891AFA335354}" type="presParOf" srcId="{22181C5B-C80E-40DF-A1B7-AF084A12D82D}" destId="{C8C12175-44C9-4022-B595-FAD47BC81A92}" srcOrd="1" destOrd="0" presId="urn:microsoft.com/office/officeart/2005/8/layout/orgChart1"/>
    <dgm:cxn modelId="{65F67657-9488-41F5-B936-3C4A03FD0AD8}" type="presParOf" srcId="{848C453B-A36A-4619-801F-FACC75D2CF08}" destId="{CA54571A-F39F-41D3-B9A6-589B5B235D75}" srcOrd="1" destOrd="0" presId="urn:microsoft.com/office/officeart/2005/8/layout/orgChart1"/>
    <dgm:cxn modelId="{A81B4C31-6B28-4714-ABB7-CF8D0B436BCF}" type="presParOf" srcId="{CA54571A-F39F-41D3-B9A6-589B5B235D75}" destId="{93A1DE6B-F592-4009-9BA4-57946E3BFE0A}" srcOrd="0" destOrd="0" presId="urn:microsoft.com/office/officeart/2005/8/layout/orgChart1"/>
    <dgm:cxn modelId="{79973983-4137-4E93-B97E-C0A6B14814BD}" type="presParOf" srcId="{CA54571A-F39F-41D3-B9A6-589B5B235D75}" destId="{C9967245-C0BF-4E82-8159-D06E49223FFE}" srcOrd="1" destOrd="0" presId="urn:microsoft.com/office/officeart/2005/8/layout/orgChart1"/>
    <dgm:cxn modelId="{CD4785CE-BA45-4E92-9F0D-BE3125113181}" type="presParOf" srcId="{C9967245-C0BF-4E82-8159-D06E49223FFE}" destId="{5863729C-6D37-420D-A0BC-68287978475E}" srcOrd="0" destOrd="0" presId="urn:microsoft.com/office/officeart/2005/8/layout/orgChart1"/>
    <dgm:cxn modelId="{6531B404-5F2B-47F9-8B45-4AC8AA2C9B0C}" type="presParOf" srcId="{5863729C-6D37-420D-A0BC-68287978475E}" destId="{49A18F53-2C42-4FD7-A7D8-EACFAA7050B7}" srcOrd="0" destOrd="0" presId="urn:microsoft.com/office/officeart/2005/8/layout/orgChart1"/>
    <dgm:cxn modelId="{A322380D-2698-4C68-952F-9B190DAAD612}" type="presParOf" srcId="{5863729C-6D37-420D-A0BC-68287978475E}" destId="{5524D1DF-D2B5-4007-96F4-633CB4D29961}" srcOrd="1" destOrd="0" presId="urn:microsoft.com/office/officeart/2005/8/layout/orgChart1"/>
    <dgm:cxn modelId="{C37762C6-2E72-4EC0-AF3F-965276F36975}" type="presParOf" srcId="{C9967245-C0BF-4E82-8159-D06E49223FFE}" destId="{5BE25B95-C13C-40BC-BD6D-395EA8C80359}" srcOrd="1" destOrd="0" presId="urn:microsoft.com/office/officeart/2005/8/layout/orgChart1"/>
    <dgm:cxn modelId="{B0539ADC-5A8C-4525-A64D-4C61A689A34B}" type="presParOf" srcId="{C9967245-C0BF-4E82-8159-D06E49223FFE}" destId="{91F7DFBF-3E23-43A1-BC23-DFFCCA130985}" srcOrd="2" destOrd="0" presId="urn:microsoft.com/office/officeart/2005/8/layout/orgChart1"/>
    <dgm:cxn modelId="{80AAE8BB-E93C-4CA5-96AF-B81501A5021F}" type="presParOf" srcId="{CA54571A-F39F-41D3-B9A6-589B5B235D75}" destId="{B12B885A-B32B-4C6A-9794-2E204A212F27}" srcOrd="2" destOrd="0" presId="urn:microsoft.com/office/officeart/2005/8/layout/orgChart1"/>
    <dgm:cxn modelId="{20220FFD-3878-4AB8-8C50-A46079A6951C}" type="presParOf" srcId="{CA54571A-F39F-41D3-B9A6-589B5B235D75}" destId="{7AB5F5E9-785C-457F-B354-DD192983E721}" srcOrd="3" destOrd="0" presId="urn:microsoft.com/office/officeart/2005/8/layout/orgChart1"/>
    <dgm:cxn modelId="{701C3C10-C608-4B8D-9DF3-7DF070C5BB55}" type="presParOf" srcId="{7AB5F5E9-785C-457F-B354-DD192983E721}" destId="{2D97FF65-1E76-45EF-8654-B808B2A868BF}" srcOrd="0" destOrd="0" presId="urn:microsoft.com/office/officeart/2005/8/layout/orgChart1"/>
    <dgm:cxn modelId="{B175CF51-ABE4-4C61-8223-F23B0D5EA6D6}" type="presParOf" srcId="{2D97FF65-1E76-45EF-8654-B808B2A868BF}" destId="{CD107F2D-A8A7-44B8-B0E7-F2C66462E86C}" srcOrd="0" destOrd="0" presId="urn:microsoft.com/office/officeart/2005/8/layout/orgChart1"/>
    <dgm:cxn modelId="{A9894B42-B07F-40E0-98D8-896D117F2D12}" type="presParOf" srcId="{2D97FF65-1E76-45EF-8654-B808B2A868BF}" destId="{FAD66DE8-649B-4F6A-9C5F-A5EA30A75FB9}" srcOrd="1" destOrd="0" presId="urn:microsoft.com/office/officeart/2005/8/layout/orgChart1"/>
    <dgm:cxn modelId="{E030B6CA-20D4-4D15-95B6-FC7DC5D403A1}" type="presParOf" srcId="{7AB5F5E9-785C-457F-B354-DD192983E721}" destId="{56E95FB9-81BD-4F18-9032-0AA50A66EA36}" srcOrd="1" destOrd="0" presId="urn:microsoft.com/office/officeart/2005/8/layout/orgChart1"/>
    <dgm:cxn modelId="{0D4BF25E-02C4-436F-A8C6-0D06DC588C46}" type="presParOf" srcId="{56E95FB9-81BD-4F18-9032-0AA50A66EA36}" destId="{E004956E-4734-47D8-8F08-54C2A7E65011}" srcOrd="0" destOrd="0" presId="urn:microsoft.com/office/officeart/2005/8/layout/orgChart1"/>
    <dgm:cxn modelId="{9A39433B-0E24-4264-B581-7A32902D6C18}" type="presParOf" srcId="{56E95FB9-81BD-4F18-9032-0AA50A66EA36}" destId="{3540EC5B-6DE6-44D5-8AFB-28978A22B291}" srcOrd="1" destOrd="0" presId="urn:microsoft.com/office/officeart/2005/8/layout/orgChart1"/>
    <dgm:cxn modelId="{EB541358-B858-4554-BE61-B721ADABE0D7}" type="presParOf" srcId="{3540EC5B-6DE6-44D5-8AFB-28978A22B291}" destId="{B1F05D12-4FA3-423C-BF4D-2099F5F24B12}" srcOrd="0" destOrd="0" presId="urn:microsoft.com/office/officeart/2005/8/layout/orgChart1"/>
    <dgm:cxn modelId="{73209088-EE8D-4C57-A5FB-80B4175150FE}" type="presParOf" srcId="{B1F05D12-4FA3-423C-BF4D-2099F5F24B12}" destId="{57A75C8F-2B48-414F-82D3-650DFBC06FBA}" srcOrd="0" destOrd="0" presId="urn:microsoft.com/office/officeart/2005/8/layout/orgChart1"/>
    <dgm:cxn modelId="{3D4C9A3F-54E7-41B3-9A33-916F613854E7}" type="presParOf" srcId="{B1F05D12-4FA3-423C-BF4D-2099F5F24B12}" destId="{7EAE39FF-DE0C-4BC1-AB40-846C91FE73B9}" srcOrd="1" destOrd="0" presId="urn:microsoft.com/office/officeart/2005/8/layout/orgChart1"/>
    <dgm:cxn modelId="{CB73327D-BA14-45CA-98CD-59AD58B22017}" type="presParOf" srcId="{3540EC5B-6DE6-44D5-8AFB-28978A22B291}" destId="{B00513C0-AA76-4115-B22E-3B2CD77BC4BF}" srcOrd="1" destOrd="0" presId="urn:microsoft.com/office/officeart/2005/8/layout/orgChart1"/>
    <dgm:cxn modelId="{7DEC7BCF-5AE7-426A-950C-44CC87E1558B}" type="presParOf" srcId="{3540EC5B-6DE6-44D5-8AFB-28978A22B291}" destId="{6121C5DF-D66E-4C0F-BD89-645163C04B72}" srcOrd="2" destOrd="0" presId="urn:microsoft.com/office/officeart/2005/8/layout/orgChart1"/>
    <dgm:cxn modelId="{A19E0ACA-A618-4E6E-9884-DA4D89D3F488}" type="presParOf" srcId="{7AB5F5E9-785C-457F-B354-DD192983E721}" destId="{6A8CBC66-7884-4167-8653-EF4939356EA8}" srcOrd="2" destOrd="0" presId="urn:microsoft.com/office/officeart/2005/8/layout/orgChart1"/>
    <dgm:cxn modelId="{846E5DD0-8176-42BF-ACA3-B7C5F13910CD}" type="presParOf" srcId="{848C453B-A36A-4619-801F-FACC75D2CF08}" destId="{9FF75DA4-D16B-431D-A813-F79D16E70339}" srcOrd="2" destOrd="0" presId="urn:microsoft.com/office/officeart/2005/8/layout/orgChart1"/>
    <dgm:cxn modelId="{E2922D42-4C82-4C0F-9F4A-856FAFBF3AC9}" type="presParOf" srcId="{D0540A90-3F56-4F00-ACC6-DAE7FB7445C5}" destId="{8A712DF1-0393-494F-870F-D2B93FACCD51}" srcOrd="2" destOrd="0" presId="urn:microsoft.com/office/officeart/2005/8/layout/orgChart1"/>
    <dgm:cxn modelId="{66FB4607-0660-4A8A-8FEB-B902BB979C3D}" type="presParOf" srcId="{3F9AAFFC-CB5B-4413-80BA-152EFD0F0503}" destId="{A46662C2-FC6A-4C3A-A5A5-4A51BC900416}" srcOrd="2" destOrd="0" presId="urn:microsoft.com/office/officeart/2005/8/layout/orgChart1"/>
    <dgm:cxn modelId="{B15F07E0-F5D8-4957-A39E-58B87C273769}" type="presParOf" srcId="{0F5E253C-5B55-4AA6-8F4C-3F13DB8EA519}" destId="{16EDE211-5C6E-4162-90A4-B6EEEFFE17F6}" srcOrd="2" destOrd="0" presId="urn:microsoft.com/office/officeart/2005/8/layout/orgChart1"/>
    <dgm:cxn modelId="{3190C63A-208E-47D0-814E-49AB1559ED0A}" type="presParOf" srcId="{3BC8DCFD-8126-46C0-8ED0-B9EA6F828B8A}" destId="{7D17FF5D-E2FD-46C2-A6BB-25AECB7EB52B}" srcOrd="2" destOrd="0" presId="urn:microsoft.com/office/officeart/2005/8/layout/orgChart1"/>
    <dgm:cxn modelId="{787AA17E-A5FF-4576-9AB8-F47C13EEFE3B}" type="presParOf" srcId="{15FB525C-CC53-4D76-92D6-8BE327C60EF7}" destId="{CA05E80D-B9FA-4195-87D9-BC02B229F5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1076A3-5DAF-4058-A763-4924590A855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E9DF93C-F1BE-4568-861D-A6E27FBD38EC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>
              <a:latin typeface="+mj-lt"/>
            </a:rPr>
            <a:t>TP</a:t>
          </a:r>
          <a:endParaRPr lang="ru-RU" sz="1800">
            <a:latin typeface="+mj-lt"/>
          </a:endParaRPr>
        </a:p>
      </dgm:t>
    </dgm:pt>
    <dgm:pt modelId="{0530B7AB-5235-450C-BCAC-5F98CB3DCF07}" type="parTrans" cxnId="{6F2F09CE-6709-49C7-91B7-7B0143AC1ABA}">
      <dgm:prSet/>
      <dgm:spPr/>
      <dgm:t>
        <a:bodyPr/>
        <a:lstStyle/>
        <a:p>
          <a:endParaRPr lang="ru-RU" sz="4000"/>
        </a:p>
      </dgm:t>
    </dgm:pt>
    <dgm:pt modelId="{0F24898E-57F5-4616-B1EC-9F8B28D2F830}" type="sibTrans" cxnId="{6F2F09CE-6709-49C7-91B7-7B0143AC1ABA}">
      <dgm:prSet/>
      <dgm:spPr/>
      <dgm:t>
        <a:bodyPr/>
        <a:lstStyle/>
        <a:p>
          <a:endParaRPr lang="ru-RU" sz="4000"/>
        </a:p>
      </dgm:t>
    </dgm:pt>
    <dgm:pt modelId="{81771574-C6F2-4CA9-9113-1D369A417A2D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>
              <a:latin typeface="+mj-lt"/>
            </a:rPr>
            <a:t>DP</a:t>
          </a:r>
          <a:r>
            <a:rPr lang="en-US" sz="1800" baseline="-25000" dirty="0" err="1">
              <a:latin typeface="+mj-lt"/>
            </a:rPr>
            <a:t>i</a:t>
          </a:r>
          <a:r>
            <a:rPr lang="en-US" sz="1800" dirty="0">
              <a:latin typeface="+mj-lt"/>
            </a:rPr>
            <a:t/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</a:t>
          </a:r>
          <a:r>
            <a:rPr lang="el-GR" sz="1800" dirty="0">
              <a:latin typeface="+mj-lt"/>
            </a:rPr>
            <a:t>φ</a:t>
          </a:r>
          <a:r>
            <a:rPr lang="fr-FR" sz="1800" dirty="0">
              <a:latin typeface="+mj-lt"/>
            </a:rPr>
            <a:t>:</a:t>
          </a:r>
          <a:r>
            <a:rPr lang="en-US" sz="1800" dirty="0" err="1">
              <a:latin typeface="+mj-lt"/>
            </a:rPr>
            <a:t>val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uT</a:t>
          </a:r>
          <a:r>
            <a:rPr lang="fr-FR" sz="1800" dirty="0">
              <a:latin typeface="+mj-lt"/>
            </a:rPr>
            <a:t>:</a:t>
          </a:r>
          <a:r>
            <a:rPr lang="en-US" sz="1800" dirty="0">
              <a:latin typeface="+mj-lt"/>
            </a:rPr>
            <a:t>Nom]</a:t>
          </a:r>
          <a:endParaRPr lang="ru-RU" sz="1800" dirty="0">
            <a:latin typeface="+mj-lt"/>
          </a:endParaRPr>
        </a:p>
      </dgm:t>
    </dgm:pt>
    <dgm:pt modelId="{3C893DFE-167A-4464-BF1F-D5A5FB12EC6C}" type="parTrans" cxnId="{8A2ED5B3-87C6-46D0-B6BD-FB61A257714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>
            <a:latin typeface="+mj-lt"/>
          </a:endParaRPr>
        </a:p>
      </dgm:t>
    </dgm:pt>
    <dgm:pt modelId="{95C6F869-E581-43FE-BF08-FE75D4D7B780}" type="sibTrans" cxnId="{8A2ED5B3-87C6-46D0-B6BD-FB61A257714B}">
      <dgm:prSet/>
      <dgm:spPr/>
      <dgm:t>
        <a:bodyPr/>
        <a:lstStyle/>
        <a:p>
          <a:endParaRPr lang="ru-RU" sz="4000"/>
        </a:p>
      </dgm:t>
    </dgm:pt>
    <dgm:pt modelId="{C4040ECB-8CBA-4703-AEA0-768EAB91B1E0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>
              <a:latin typeface="+mj-lt"/>
            </a:rPr>
            <a:t>T</a:t>
          </a:r>
          <a:r>
            <a:rPr lang="ru-RU" sz="1800" b="0" i="0" u="none" dirty="0">
              <a:latin typeface="+mj-lt"/>
            </a:rPr>
            <a:t>′</a:t>
          </a:r>
          <a:endParaRPr lang="ru-RU" sz="1800" dirty="0">
            <a:latin typeface="+mj-lt"/>
          </a:endParaRPr>
        </a:p>
      </dgm:t>
    </dgm:pt>
    <dgm:pt modelId="{07C4495E-FB5D-42E2-B2BF-6B38B1E4450C}" type="parTrans" cxnId="{52768AAB-47CE-4EC9-B93D-AEF71D50831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>
            <a:latin typeface="+mj-lt"/>
          </a:endParaRPr>
        </a:p>
      </dgm:t>
    </dgm:pt>
    <dgm:pt modelId="{E55D1F0A-C5DF-44BB-BDBF-F0E77D5E8207}" type="sibTrans" cxnId="{52768AAB-47CE-4EC9-B93D-AEF71D508318}">
      <dgm:prSet/>
      <dgm:spPr/>
      <dgm:t>
        <a:bodyPr/>
        <a:lstStyle/>
        <a:p>
          <a:endParaRPr lang="ru-RU" sz="4000"/>
        </a:p>
      </dgm:t>
    </dgm:pt>
    <dgm:pt modelId="{2BE6708E-1BDE-44FC-97F1-E2E46B0EFDF1}">
      <dgm:prSet custT="1"/>
      <dgm:spPr/>
      <dgm:t>
        <a:bodyPr/>
        <a:lstStyle/>
        <a:p>
          <a:r>
            <a:rPr lang="en-US" sz="1800" dirty="0" err="1">
              <a:latin typeface="+mj-lt"/>
            </a:rPr>
            <a:t>AspP</a:t>
          </a:r>
          <a:endParaRPr lang="ru-RU" sz="1800" dirty="0">
            <a:latin typeface="+mj-lt"/>
          </a:endParaRPr>
        </a:p>
      </dgm:t>
    </dgm:pt>
    <dgm:pt modelId="{5CB747C2-88C6-4782-9DD4-B8DB11C7BFDB}" type="parTrans" cxnId="{9C070019-7CD0-47D8-BDED-6C5F96D51CD7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15D6D1B8-72C8-4F81-93E1-982F0AAC0769}" type="sibTrans" cxnId="{9C070019-7CD0-47D8-BDED-6C5F96D51CD7}">
      <dgm:prSet/>
      <dgm:spPr/>
      <dgm:t>
        <a:bodyPr/>
        <a:lstStyle/>
        <a:p>
          <a:endParaRPr lang="ru-RU" sz="4000"/>
        </a:p>
      </dgm:t>
    </dgm:pt>
    <dgm:pt modelId="{51C94E73-64BD-4C7A-8653-90235EE02868}">
      <dgm:prSet custT="1"/>
      <dgm:spPr/>
      <dgm:t>
        <a:bodyPr/>
        <a:lstStyle/>
        <a:p>
          <a:r>
            <a:rPr lang="en-US" sz="1800" dirty="0">
              <a:latin typeface="+mj-lt"/>
            </a:rPr>
            <a:t>Asp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uAsp</a:t>
          </a:r>
          <a:r>
            <a:rPr lang="en-US" sz="1800" dirty="0">
              <a:latin typeface="+mj-lt"/>
            </a:rPr>
            <a:t>: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pfv</a:t>
          </a:r>
          <a:r>
            <a:rPr lang="en-US" sz="1800" dirty="0">
              <a:latin typeface="+mj-lt"/>
            </a:rPr>
            <a:t>:+]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pfct</a:t>
          </a:r>
          <a:r>
            <a:rPr lang="en-US" sz="1800" dirty="0">
              <a:latin typeface="+mj-lt"/>
            </a:rPr>
            <a:t>:-]] 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uVoice</a:t>
          </a:r>
          <a:r>
            <a:rPr lang="en-US" sz="1800" dirty="0">
              <a:latin typeface="+mj-lt"/>
            </a:rPr>
            <a:t>: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[act:-]]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uT</a:t>
          </a:r>
          <a:r>
            <a:rPr lang="en-US" sz="1800" dirty="0">
              <a:latin typeface="+mj-lt"/>
            </a:rPr>
            <a:t>:</a:t>
          </a:r>
          <a:r>
            <a:rPr lang="en-US" sz="1800" dirty="0">
              <a:latin typeface="+mj-lt"/>
              <a:cs typeface="Times New Roman"/>
            </a:rPr>
            <a:t>±</a:t>
          </a:r>
          <a:r>
            <a:rPr lang="en-US" sz="1800" dirty="0" err="1">
              <a:latin typeface="+mj-lt"/>
              <a:cs typeface="Times New Roman"/>
            </a:rPr>
            <a:t>pst</a:t>
          </a:r>
          <a:r>
            <a:rPr lang="en-US" sz="1800" dirty="0">
              <a:latin typeface="+mj-lt"/>
            </a:rPr>
            <a:t>]</a:t>
          </a:r>
          <a:endParaRPr lang="ru-RU" sz="1800" dirty="0">
            <a:latin typeface="+mj-lt"/>
          </a:endParaRPr>
        </a:p>
      </dgm:t>
    </dgm:pt>
    <dgm:pt modelId="{68252E10-329F-4858-B681-A43A44F80BBD}" type="parTrans" cxnId="{D4CB7132-97F1-49B3-942A-8A51C05CBBDB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F6FEDF74-2F99-4E13-993C-01CDD391C49D}" type="sibTrans" cxnId="{D4CB7132-97F1-49B3-942A-8A51C05CBBDB}">
      <dgm:prSet/>
      <dgm:spPr/>
      <dgm:t>
        <a:bodyPr/>
        <a:lstStyle/>
        <a:p>
          <a:endParaRPr lang="ru-RU" sz="4000"/>
        </a:p>
      </dgm:t>
    </dgm:pt>
    <dgm:pt modelId="{62E46FBC-8892-45BF-A98B-CDFFF598A805}">
      <dgm:prSet custT="1"/>
      <dgm:spPr/>
      <dgm:t>
        <a:bodyPr/>
        <a:lstStyle/>
        <a:p>
          <a:r>
            <a:rPr lang="en-US" sz="1800" dirty="0">
              <a:latin typeface="+mj-lt"/>
            </a:rPr>
            <a:t>T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</a:t>
          </a:r>
          <a:r>
            <a:rPr lang="el-GR" sz="1800" dirty="0">
              <a:latin typeface="+mj-lt"/>
            </a:rPr>
            <a:t>φ</a:t>
          </a:r>
          <a:r>
            <a:rPr lang="fr-FR" sz="1800" dirty="0">
              <a:latin typeface="+mj-lt"/>
            </a:rPr>
            <a:t>:</a:t>
          </a:r>
          <a:r>
            <a:rPr lang="en-US" sz="1800" dirty="0" err="1">
              <a:latin typeface="+mj-lt"/>
            </a:rPr>
            <a:t>val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uT</a:t>
          </a:r>
          <a:r>
            <a:rPr lang="fr-FR" sz="1800" dirty="0">
              <a:latin typeface="+mj-lt"/>
            </a:rPr>
            <a:t>:</a:t>
          </a:r>
          <a:r>
            <a:rPr lang="en-US" sz="1800" dirty="0">
              <a:latin typeface="+mj-lt"/>
              <a:cs typeface="Times New Roman"/>
            </a:rPr>
            <a:t>±</a:t>
          </a:r>
          <a:r>
            <a:rPr lang="en-US" sz="1800" dirty="0" err="1">
              <a:latin typeface="+mj-lt"/>
              <a:cs typeface="Times New Roman"/>
            </a:rPr>
            <a:t>pst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uVoice</a:t>
          </a:r>
          <a:r>
            <a:rPr lang="fr-FR" sz="1800" dirty="0">
              <a:latin typeface="+mj-lt"/>
            </a:rPr>
            <a:t>:</a:t>
          </a:r>
          <a:r>
            <a:rPr lang="en-US" sz="1800" dirty="0">
              <a:latin typeface="+mj-lt"/>
            </a:rPr>
            <a:t>_]</a:t>
          </a:r>
        </a:p>
      </dgm:t>
    </dgm:pt>
    <dgm:pt modelId="{5F95B81D-8521-4C70-B194-BA60C15C0238}" type="sibTrans" cxnId="{FC6E31BA-4D90-443A-98BF-9635D28D4361}">
      <dgm:prSet/>
      <dgm:spPr/>
      <dgm:t>
        <a:bodyPr/>
        <a:lstStyle/>
        <a:p>
          <a:endParaRPr lang="ru-RU" sz="4000"/>
        </a:p>
      </dgm:t>
    </dgm:pt>
    <dgm:pt modelId="{6B13CBF5-DAFC-4E8A-B6D3-B0ACC807A9EC}" type="parTrans" cxnId="{FC6E31BA-4D90-443A-98BF-9635D28D4361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566FC0F2-9A54-41E7-BB72-19530E6EF6FC}">
      <dgm:prSet custT="1"/>
      <dgm:spPr/>
      <dgm:t>
        <a:bodyPr/>
        <a:lstStyle/>
        <a:p>
          <a:r>
            <a:rPr lang="en-US" sz="1800">
              <a:latin typeface="+mj-lt"/>
            </a:rPr>
            <a:t>D</a:t>
          </a:r>
          <a:endParaRPr lang="ru-RU" sz="1800">
            <a:latin typeface="+mj-lt"/>
          </a:endParaRPr>
        </a:p>
      </dgm:t>
    </dgm:pt>
    <dgm:pt modelId="{1EB53036-2A56-44FA-9D19-4AD2377DE572}" type="parTrans" cxnId="{8A515618-8A7F-41C1-9B7C-5CBBA5A15F60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706936E4-0F50-4EAB-AFB9-D6010A297CD8}" type="sibTrans" cxnId="{8A515618-8A7F-41C1-9B7C-5CBBA5A15F60}">
      <dgm:prSet/>
      <dgm:spPr/>
      <dgm:t>
        <a:bodyPr/>
        <a:lstStyle/>
        <a:p>
          <a:endParaRPr lang="ru-RU" sz="4000"/>
        </a:p>
      </dgm:t>
    </dgm:pt>
    <dgm:pt modelId="{E4074BCB-88DD-4122-94B5-E2BEB1273B3D}">
      <dgm:prSet custT="1"/>
      <dgm:spPr/>
      <dgm:t>
        <a:bodyPr/>
        <a:lstStyle/>
        <a:p>
          <a:r>
            <a:rPr lang="en-US" sz="1800">
              <a:latin typeface="+mj-lt"/>
            </a:rPr>
            <a:t>VoiceP</a:t>
          </a:r>
          <a:endParaRPr lang="ru-RU" sz="1800">
            <a:latin typeface="+mj-lt"/>
          </a:endParaRPr>
        </a:p>
      </dgm:t>
    </dgm:pt>
    <dgm:pt modelId="{8B1CC8A0-6BE5-49F5-9BF2-ED8B14DB2360}" type="parTrans" cxnId="{4E7FA0A9-42C4-4474-A5F7-32BC576F859D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B23C02F0-F0E3-4557-9C4D-D8B498430EC5}" type="sibTrans" cxnId="{4E7FA0A9-42C4-4474-A5F7-32BC576F859D}">
      <dgm:prSet/>
      <dgm:spPr/>
      <dgm:t>
        <a:bodyPr/>
        <a:lstStyle/>
        <a:p>
          <a:endParaRPr lang="ru-RU" sz="4000"/>
        </a:p>
      </dgm:t>
    </dgm:pt>
    <dgm:pt modelId="{EAB52A8B-6837-4DE5-97DD-95A5CC1A88F8}">
      <dgm:prSet custT="1"/>
      <dgm:spPr/>
      <dgm:t>
        <a:bodyPr/>
        <a:lstStyle/>
        <a:p>
          <a:r>
            <a:rPr lang="en-US" sz="1800">
              <a:latin typeface="+mj-lt"/>
            </a:rPr>
            <a:t>vP</a:t>
          </a:r>
          <a:endParaRPr lang="ru-RU" sz="1800">
            <a:latin typeface="+mj-lt"/>
          </a:endParaRPr>
        </a:p>
      </dgm:t>
    </dgm:pt>
    <dgm:pt modelId="{151D1046-E8FF-48B2-9CD4-2844B255E479}" type="parTrans" cxnId="{9787D031-8733-4D7D-A340-5E1718F8AFA4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871D2C2-E0DF-4919-AA7B-BF406A0951DA}" type="sibTrans" cxnId="{9787D031-8733-4D7D-A340-5E1718F8AFA4}">
      <dgm:prSet/>
      <dgm:spPr/>
      <dgm:t>
        <a:bodyPr/>
        <a:lstStyle/>
        <a:p>
          <a:endParaRPr lang="ru-RU" sz="4000"/>
        </a:p>
      </dgm:t>
    </dgm:pt>
    <dgm:pt modelId="{93779926-B453-4540-ABC7-3094219D23F2}">
      <dgm:prSet custT="1"/>
      <dgm:spPr/>
      <dgm:t>
        <a:bodyPr/>
        <a:lstStyle/>
        <a:p>
          <a:r>
            <a:rPr lang="en-US" sz="1800">
              <a:latin typeface="+mj-lt"/>
            </a:rPr>
            <a:t>v</a:t>
          </a:r>
          <a:endParaRPr lang="ru-RU" sz="1800">
            <a:latin typeface="+mj-lt"/>
          </a:endParaRPr>
        </a:p>
      </dgm:t>
    </dgm:pt>
    <dgm:pt modelId="{7E9F9A1C-25CE-45B1-9498-3DEF9A6DE705}" type="parTrans" cxnId="{4D85B28D-F957-46E0-A67F-935EBA3ECC6E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D13604E9-EF5D-4017-B680-9432F51F8714}" type="sibTrans" cxnId="{4D85B28D-F957-46E0-A67F-935EBA3ECC6E}">
      <dgm:prSet/>
      <dgm:spPr/>
      <dgm:t>
        <a:bodyPr/>
        <a:lstStyle/>
        <a:p>
          <a:endParaRPr lang="ru-RU" sz="4000"/>
        </a:p>
      </dgm:t>
    </dgm:pt>
    <dgm:pt modelId="{A51C52F2-3947-42D9-A692-DA2E162F51DF}">
      <dgm:prSet custT="1"/>
      <dgm:spPr/>
      <dgm:t>
        <a:bodyPr/>
        <a:lstStyle/>
        <a:p>
          <a:r>
            <a:rPr lang="en-US" sz="1800">
              <a:latin typeface="+mj-lt"/>
              <a:cs typeface="Times New Roman"/>
            </a:rPr>
            <a:t>√</a:t>
          </a:r>
          <a:r>
            <a:rPr lang="en-US" sz="1800">
              <a:latin typeface="+mj-lt"/>
            </a:rPr>
            <a:t>P</a:t>
          </a:r>
          <a:endParaRPr lang="ru-RU" sz="1800">
            <a:latin typeface="+mj-lt"/>
          </a:endParaRPr>
        </a:p>
      </dgm:t>
    </dgm:pt>
    <dgm:pt modelId="{34908457-450E-47FE-84D8-1146DB9A434D}" type="parTrans" cxnId="{9ABC4A50-9353-450B-84A7-CB8EC3E411E1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EF6C13B-DE9B-42FC-9CF5-FDB957BEB08C}" type="sibTrans" cxnId="{9ABC4A50-9353-450B-84A7-CB8EC3E411E1}">
      <dgm:prSet/>
      <dgm:spPr/>
      <dgm:t>
        <a:bodyPr/>
        <a:lstStyle/>
        <a:p>
          <a:endParaRPr lang="ru-RU" sz="4000"/>
        </a:p>
      </dgm:t>
    </dgm:pt>
    <dgm:pt modelId="{5DAB5CFD-81B1-4363-9453-58BF54D0126B}">
      <dgm:prSet custT="1"/>
      <dgm:spPr/>
      <dgm:t>
        <a:bodyPr/>
        <a:lstStyle/>
        <a:p>
          <a:r>
            <a:rPr lang="en-US" sz="1800" dirty="0">
              <a:latin typeface="+mj-lt"/>
              <a:cs typeface="Times New Roman"/>
            </a:rPr>
            <a:t>√167</a:t>
          </a:r>
          <a:endParaRPr lang="ru-RU" sz="1800" dirty="0">
            <a:latin typeface="+mj-lt"/>
          </a:endParaRPr>
        </a:p>
      </dgm:t>
    </dgm:pt>
    <dgm:pt modelId="{9ECB02AD-7CA3-4451-A125-9F2ADA222E73}" type="parTrans" cxnId="{9AC71780-F54B-43DA-A532-BCCCC8551B64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D4D47A5-5ED7-41B5-8569-4D96DA99FB6C}" type="sibTrans" cxnId="{9AC71780-F54B-43DA-A532-BCCCC8551B64}">
      <dgm:prSet/>
      <dgm:spPr/>
      <dgm:t>
        <a:bodyPr/>
        <a:lstStyle/>
        <a:p>
          <a:endParaRPr lang="ru-RU" sz="4000"/>
        </a:p>
      </dgm:t>
    </dgm:pt>
    <dgm:pt modelId="{AE54B892-BAF8-4A0F-B0F4-6400DB4926DA}">
      <dgm:prSet custT="1"/>
      <dgm:spPr/>
      <dgm:t>
        <a:bodyPr/>
        <a:lstStyle/>
        <a:p>
          <a:r>
            <a:rPr lang="en-US" sz="1800" dirty="0" err="1">
              <a:latin typeface="+mj-lt"/>
            </a:rPr>
            <a:t>DP</a:t>
          </a:r>
          <a:r>
            <a:rPr lang="en-US" sz="1800" baseline="-25000" dirty="0" err="1">
              <a:latin typeface="+mj-lt"/>
            </a:rPr>
            <a:t>i</a:t>
          </a:r>
          <a:r>
            <a:rPr lang="en-US" sz="1800" dirty="0">
              <a:latin typeface="+mj-lt"/>
            </a:rPr>
            <a:t/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[u</a:t>
          </a:r>
          <a:r>
            <a:rPr lang="el-GR" sz="1800" dirty="0">
              <a:latin typeface="+mj-lt"/>
            </a:rPr>
            <a:t>φ</a:t>
          </a:r>
          <a:r>
            <a:rPr lang="fr-FR" sz="1800" dirty="0">
              <a:latin typeface="+mj-lt"/>
            </a:rPr>
            <a:t>:</a:t>
          </a:r>
          <a:r>
            <a:rPr lang="en-US" sz="1800" dirty="0" err="1">
              <a:latin typeface="+mj-lt"/>
            </a:rPr>
            <a:t>val</a:t>
          </a:r>
          <a:r>
            <a:rPr lang="en-US" sz="1800" dirty="0">
              <a:latin typeface="+mj-lt"/>
            </a:rPr>
            <a:t>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uT</a:t>
          </a:r>
          <a:r>
            <a:rPr lang="fr-FR" sz="1800" dirty="0">
              <a:latin typeface="+mj-lt"/>
            </a:rPr>
            <a:t>:</a:t>
          </a:r>
          <a:r>
            <a:rPr lang="en-US" sz="1800" dirty="0">
              <a:latin typeface="+mj-lt"/>
            </a:rPr>
            <a:t>Nom]</a:t>
          </a:r>
          <a:endParaRPr lang="ru-RU" sz="1800" dirty="0">
            <a:latin typeface="+mj-lt"/>
          </a:endParaRPr>
        </a:p>
      </dgm:t>
    </dgm:pt>
    <dgm:pt modelId="{13CA474F-D510-4961-AF1A-F293D287B4C8}" type="parTrans" cxnId="{2998CD47-0208-485C-91C3-ADB5D195AC48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7DB9941B-33F6-4D49-AD58-27101246DB60}" type="sibTrans" cxnId="{2998CD47-0208-485C-91C3-ADB5D195AC48}">
      <dgm:prSet/>
      <dgm:spPr/>
      <dgm:t>
        <a:bodyPr/>
        <a:lstStyle/>
        <a:p>
          <a:endParaRPr lang="ru-RU" sz="4000"/>
        </a:p>
      </dgm:t>
    </dgm:pt>
    <dgm:pt modelId="{22722B35-A55F-40C3-9846-217657B5452B}">
      <dgm:prSet custT="1"/>
      <dgm:spPr/>
      <dgm:t>
        <a:bodyPr/>
        <a:lstStyle/>
        <a:p>
          <a:r>
            <a:rPr lang="en-US" sz="1800">
              <a:latin typeface="+mj-lt"/>
            </a:rPr>
            <a:t>D</a:t>
          </a:r>
          <a:endParaRPr lang="ru-RU" sz="1800">
            <a:latin typeface="+mj-lt"/>
          </a:endParaRPr>
        </a:p>
      </dgm:t>
    </dgm:pt>
    <dgm:pt modelId="{04CDEF40-AFF1-427E-A03D-BC75D8847C61}" type="parTrans" cxnId="{041D0E01-3727-429F-BD28-F5BB58F5349F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89C5BFE2-29E2-47D3-96C7-F1C7D962EC1D}" type="sibTrans" cxnId="{041D0E01-3727-429F-BD28-F5BB58F5349F}">
      <dgm:prSet/>
      <dgm:spPr/>
      <dgm:t>
        <a:bodyPr/>
        <a:lstStyle/>
        <a:p>
          <a:endParaRPr lang="ru-RU" sz="4000"/>
        </a:p>
      </dgm:t>
    </dgm:pt>
    <dgm:pt modelId="{91D8F994-C42C-4CCB-A24C-02020EB1E917}">
      <dgm:prSet custT="1"/>
      <dgm:spPr/>
      <dgm:t>
        <a:bodyPr/>
        <a:lstStyle/>
        <a:p>
          <a:r>
            <a:rPr lang="en-US" sz="1800" dirty="0">
              <a:latin typeface="+mj-lt"/>
            </a:rPr>
            <a:t>Voice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uAsp</a:t>
          </a:r>
          <a:r>
            <a:rPr lang="en-US" sz="1800" dirty="0">
              <a:latin typeface="+mj-lt"/>
            </a:rPr>
            <a:t>: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pfv</a:t>
          </a:r>
          <a:r>
            <a:rPr lang="en-US" sz="1800" dirty="0">
              <a:latin typeface="+mj-lt"/>
            </a:rPr>
            <a:t>:+]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pfct</a:t>
          </a:r>
          <a:r>
            <a:rPr lang="en-US" sz="1800" dirty="0">
              <a:latin typeface="+mj-lt"/>
            </a:rPr>
            <a:t>:-]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</a:t>
          </a:r>
          <a:r>
            <a:rPr lang="en-US" sz="1800" dirty="0" err="1">
              <a:latin typeface="+mj-lt"/>
            </a:rPr>
            <a:t>uVoice</a:t>
          </a:r>
          <a:r>
            <a:rPr lang="en-US" sz="1800" dirty="0">
              <a:latin typeface="+mj-lt"/>
            </a:rPr>
            <a:t>: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[act:-]</a:t>
          </a:r>
          <a:br>
            <a:rPr lang="en-US" sz="1800" dirty="0">
              <a:latin typeface="+mj-lt"/>
            </a:rPr>
          </a:br>
          <a:r>
            <a:rPr lang="en-US" sz="1800" dirty="0">
              <a:latin typeface="+mj-lt"/>
            </a:rPr>
            <a:t>[pass:+]]</a:t>
          </a:r>
          <a:endParaRPr lang="ru-RU" sz="1800" dirty="0">
            <a:latin typeface="+mj-lt"/>
          </a:endParaRPr>
        </a:p>
      </dgm:t>
    </dgm:pt>
    <dgm:pt modelId="{B577FEA4-160A-4185-AF4A-C972CE94F14B}" type="parTrans" cxnId="{B6BF9071-8203-4AAE-8533-7F056DDEA558}">
      <dgm:prSet/>
      <dgm:spPr/>
      <dgm:t>
        <a:bodyPr/>
        <a:lstStyle/>
        <a:p>
          <a:endParaRPr lang="ru-RU" sz="1800">
            <a:latin typeface="+mj-lt"/>
          </a:endParaRPr>
        </a:p>
      </dgm:t>
    </dgm:pt>
    <dgm:pt modelId="{90B957A4-0768-4B96-AA2F-80D5C302A7E6}" type="sibTrans" cxnId="{B6BF9071-8203-4AAE-8533-7F056DDEA558}">
      <dgm:prSet/>
      <dgm:spPr/>
      <dgm:t>
        <a:bodyPr/>
        <a:lstStyle/>
        <a:p>
          <a:endParaRPr lang="ru-RU" sz="4000"/>
        </a:p>
      </dgm:t>
    </dgm:pt>
    <dgm:pt modelId="{A830A739-82F7-46CD-870A-C5DE6C063DF4}" type="pres">
      <dgm:prSet presAssocID="{AC1076A3-5DAF-4058-A763-4924590A85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FB525C-CC53-4D76-92D6-8BE327C60EF7}" type="pres">
      <dgm:prSet presAssocID="{DE9DF93C-F1BE-4568-861D-A6E27FBD38EC}" presName="hierRoot1" presStyleCnt="0">
        <dgm:presLayoutVars>
          <dgm:hierBranch val="init"/>
        </dgm:presLayoutVars>
      </dgm:prSet>
      <dgm:spPr/>
    </dgm:pt>
    <dgm:pt modelId="{2FD37A8B-1C00-480F-B3BE-E9137313A99C}" type="pres">
      <dgm:prSet presAssocID="{DE9DF93C-F1BE-4568-861D-A6E27FBD38EC}" presName="rootComposite1" presStyleCnt="0"/>
      <dgm:spPr/>
    </dgm:pt>
    <dgm:pt modelId="{D0D48B78-DB65-4E7F-9E93-2D1D0033873E}" type="pres">
      <dgm:prSet presAssocID="{DE9DF93C-F1BE-4568-861D-A6E27FBD38EC}" presName="rootText1" presStyleLbl="node0" presStyleIdx="0" presStyleCnt="1" custScaleX="42194" custScaleY="535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1CD061-8004-4D3A-9818-EC8E200BF135}" type="pres">
      <dgm:prSet presAssocID="{DE9DF93C-F1BE-4568-861D-A6E27FBD38E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DAF020E-99A6-4859-92B7-CD750B778D2E}" type="pres">
      <dgm:prSet presAssocID="{DE9DF93C-F1BE-4568-861D-A6E27FBD38EC}" presName="hierChild2" presStyleCnt="0"/>
      <dgm:spPr/>
    </dgm:pt>
    <dgm:pt modelId="{40BE7FF0-AA31-4657-9180-9FEB6FA3B778}" type="pres">
      <dgm:prSet presAssocID="{3C893DFE-167A-4464-BF1F-D5A5FB12EC6C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1ADEA50-D9E1-4257-BB16-6BF44E9F0152}" type="pres">
      <dgm:prSet presAssocID="{81771574-C6F2-4CA9-9113-1D369A417A2D}" presName="hierRoot2" presStyleCnt="0">
        <dgm:presLayoutVars>
          <dgm:hierBranch/>
        </dgm:presLayoutVars>
      </dgm:prSet>
      <dgm:spPr/>
    </dgm:pt>
    <dgm:pt modelId="{D2A3FE55-9EDF-4CF0-983F-A719434B6605}" type="pres">
      <dgm:prSet presAssocID="{81771574-C6F2-4CA9-9113-1D369A417A2D}" presName="rootComposite" presStyleCnt="0"/>
      <dgm:spPr/>
    </dgm:pt>
    <dgm:pt modelId="{6474087E-6BE7-4B56-8BC6-8B0A43443169}" type="pres">
      <dgm:prSet presAssocID="{81771574-C6F2-4CA9-9113-1D369A417A2D}" presName="rootText" presStyleLbl="node2" presStyleIdx="0" presStyleCnt="2" custScaleX="86576" custScaleY="1415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7410EB-6093-46FE-B194-8AE91732B99A}" type="pres">
      <dgm:prSet presAssocID="{81771574-C6F2-4CA9-9113-1D369A417A2D}" presName="rootConnector" presStyleLbl="node2" presStyleIdx="0" presStyleCnt="2"/>
      <dgm:spPr/>
      <dgm:t>
        <a:bodyPr/>
        <a:lstStyle/>
        <a:p>
          <a:endParaRPr lang="ru-RU"/>
        </a:p>
      </dgm:t>
    </dgm:pt>
    <dgm:pt modelId="{2BFFA199-B5E5-4D41-AB12-7A3931FDC026}" type="pres">
      <dgm:prSet presAssocID="{81771574-C6F2-4CA9-9113-1D369A417A2D}" presName="hierChild4" presStyleCnt="0"/>
      <dgm:spPr/>
    </dgm:pt>
    <dgm:pt modelId="{9BC5634D-8CDB-4E6F-AD70-1D7DC0774CCF}" type="pres">
      <dgm:prSet presAssocID="{1EB53036-2A56-44FA-9D19-4AD2377DE572}" presName="Name35" presStyleLbl="parChTrans1D3" presStyleIdx="0" presStyleCnt="3"/>
      <dgm:spPr/>
      <dgm:t>
        <a:bodyPr/>
        <a:lstStyle/>
        <a:p>
          <a:endParaRPr lang="ru-RU"/>
        </a:p>
      </dgm:t>
    </dgm:pt>
    <dgm:pt modelId="{FA7164CA-ABD8-4B37-9947-0E87ABBC7727}" type="pres">
      <dgm:prSet presAssocID="{566FC0F2-9A54-41E7-BB72-19530E6EF6FC}" presName="hierRoot2" presStyleCnt="0">
        <dgm:presLayoutVars>
          <dgm:hierBranch val="init"/>
        </dgm:presLayoutVars>
      </dgm:prSet>
      <dgm:spPr/>
    </dgm:pt>
    <dgm:pt modelId="{67302B15-201A-48D0-8468-D0DC94C65B78}" type="pres">
      <dgm:prSet presAssocID="{566FC0F2-9A54-41E7-BB72-19530E6EF6FC}" presName="rootComposite" presStyleCnt="0"/>
      <dgm:spPr/>
    </dgm:pt>
    <dgm:pt modelId="{A9C16BE9-A2DE-4285-8CC4-34B94D95BE80}" type="pres">
      <dgm:prSet presAssocID="{566FC0F2-9A54-41E7-BB72-19530E6EF6FC}" presName="rootText" presStyleLbl="node3" presStyleIdx="0" presStyleCnt="3" custScaleX="41875" custScaleY="626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66977-0D2C-4F92-B14C-C2E0363952B4}" type="pres">
      <dgm:prSet presAssocID="{566FC0F2-9A54-41E7-BB72-19530E6EF6FC}" presName="rootConnector" presStyleLbl="node3" presStyleIdx="0" presStyleCnt="3"/>
      <dgm:spPr/>
      <dgm:t>
        <a:bodyPr/>
        <a:lstStyle/>
        <a:p>
          <a:endParaRPr lang="ru-RU"/>
        </a:p>
      </dgm:t>
    </dgm:pt>
    <dgm:pt modelId="{2689F33C-ECF9-4828-AE52-B6A22407AE05}" type="pres">
      <dgm:prSet presAssocID="{566FC0F2-9A54-41E7-BB72-19530E6EF6FC}" presName="hierChild4" presStyleCnt="0"/>
      <dgm:spPr/>
    </dgm:pt>
    <dgm:pt modelId="{F59A12F1-1305-46F6-B783-CC998885D151}" type="pres">
      <dgm:prSet presAssocID="{566FC0F2-9A54-41E7-BB72-19530E6EF6FC}" presName="hierChild5" presStyleCnt="0"/>
      <dgm:spPr/>
    </dgm:pt>
    <dgm:pt modelId="{50C90D88-F888-47BA-B5F3-CE82FCE393C1}" type="pres">
      <dgm:prSet presAssocID="{81771574-C6F2-4CA9-9113-1D369A417A2D}" presName="hierChild5" presStyleCnt="0"/>
      <dgm:spPr/>
    </dgm:pt>
    <dgm:pt modelId="{DA515EF5-5389-4784-9D50-5A7A41D39870}" type="pres">
      <dgm:prSet presAssocID="{07C4495E-FB5D-42E2-B2BF-6B38B1E4450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3BC8DCFD-8126-46C0-8ED0-B9EA6F828B8A}" type="pres">
      <dgm:prSet presAssocID="{C4040ECB-8CBA-4703-AEA0-768EAB91B1E0}" presName="hierRoot2" presStyleCnt="0">
        <dgm:presLayoutVars>
          <dgm:hierBranch val="init"/>
        </dgm:presLayoutVars>
      </dgm:prSet>
      <dgm:spPr/>
    </dgm:pt>
    <dgm:pt modelId="{29E284AA-60D8-4D82-A04D-2A3FDC5145AB}" type="pres">
      <dgm:prSet presAssocID="{C4040ECB-8CBA-4703-AEA0-768EAB91B1E0}" presName="rootComposite" presStyleCnt="0"/>
      <dgm:spPr/>
    </dgm:pt>
    <dgm:pt modelId="{CB4DEF18-53A3-4BA4-B755-D70F1BE759A2}" type="pres">
      <dgm:prSet presAssocID="{C4040ECB-8CBA-4703-AEA0-768EAB91B1E0}" presName="rootText" presStyleLbl="node2" presStyleIdx="1" presStyleCnt="2" custScaleX="35978" custScaleY="706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1F4059-BAEF-4AEA-BC62-D4DA18ACC33B}" type="pres">
      <dgm:prSet presAssocID="{C4040ECB-8CBA-4703-AEA0-768EAB91B1E0}" presName="rootConnector" presStyleLbl="node2" presStyleIdx="1" presStyleCnt="2"/>
      <dgm:spPr/>
      <dgm:t>
        <a:bodyPr/>
        <a:lstStyle/>
        <a:p>
          <a:endParaRPr lang="ru-RU"/>
        </a:p>
      </dgm:t>
    </dgm:pt>
    <dgm:pt modelId="{3AB0F730-3EC2-4591-A8C2-AF038BDDA471}" type="pres">
      <dgm:prSet presAssocID="{C4040ECB-8CBA-4703-AEA0-768EAB91B1E0}" presName="hierChild4" presStyleCnt="0"/>
      <dgm:spPr/>
    </dgm:pt>
    <dgm:pt modelId="{FA68E96E-916C-4CA3-B298-C2CD7C409C4B}" type="pres">
      <dgm:prSet presAssocID="{6B13CBF5-DAFC-4E8A-B6D3-B0ACC807A9EC}" presName="Name37" presStyleLbl="parChTrans1D3" presStyleIdx="1" presStyleCnt="3"/>
      <dgm:spPr/>
      <dgm:t>
        <a:bodyPr/>
        <a:lstStyle/>
        <a:p>
          <a:endParaRPr lang="ru-RU"/>
        </a:p>
      </dgm:t>
    </dgm:pt>
    <dgm:pt modelId="{25BEAC52-A1A3-49CC-BFEB-E27A19372A9A}" type="pres">
      <dgm:prSet presAssocID="{62E46FBC-8892-45BF-A98B-CDFFF598A805}" presName="hierRoot2" presStyleCnt="0">
        <dgm:presLayoutVars>
          <dgm:hierBranch val="init"/>
        </dgm:presLayoutVars>
      </dgm:prSet>
      <dgm:spPr/>
    </dgm:pt>
    <dgm:pt modelId="{4F08654F-23C8-47A4-91D1-E16A620AF8E6}" type="pres">
      <dgm:prSet presAssocID="{62E46FBC-8892-45BF-A98B-CDFFF598A805}" presName="rootComposite" presStyleCnt="0"/>
      <dgm:spPr/>
    </dgm:pt>
    <dgm:pt modelId="{65C69580-DBD7-4586-9D88-C734AE00FDB6}" type="pres">
      <dgm:prSet presAssocID="{62E46FBC-8892-45BF-A98B-CDFFF598A805}" presName="rootText" presStyleLbl="node3" presStyleIdx="1" presStyleCnt="3" custScaleX="95995" custScaleY="1717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9DFF3D-0362-4786-B7FB-9D6FBF7858C5}" type="pres">
      <dgm:prSet presAssocID="{62E46FBC-8892-45BF-A98B-CDFFF598A805}" presName="rootConnector" presStyleLbl="node3" presStyleIdx="1" presStyleCnt="3"/>
      <dgm:spPr/>
      <dgm:t>
        <a:bodyPr/>
        <a:lstStyle/>
        <a:p>
          <a:endParaRPr lang="ru-RU"/>
        </a:p>
      </dgm:t>
    </dgm:pt>
    <dgm:pt modelId="{9328E4C3-2455-4310-BA27-4364A3B987CA}" type="pres">
      <dgm:prSet presAssocID="{62E46FBC-8892-45BF-A98B-CDFFF598A805}" presName="hierChild4" presStyleCnt="0"/>
      <dgm:spPr/>
    </dgm:pt>
    <dgm:pt modelId="{2D9B1D6B-9B7E-4BAA-AD82-CC5F1AB0A363}" type="pres">
      <dgm:prSet presAssocID="{62E46FBC-8892-45BF-A98B-CDFFF598A805}" presName="hierChild5" presStyleCnt="0"/>
      <dgm:spPr/>
    </dgm:pt>
    <dgm:pt modelId="{350A2D48-FCA1-45F1-AADB-1751B403942E}" type="pres">
      <dgm:prSet presAssocID="{5CB747C2-88C6-4782-9DD4-B8DB11C7BFDB}" presName="Name37" presStyleLbl="parChTrans1D3" presStyleIdx="2" presStyleCnt="3"/>
      <dgm:spPr/>
      <dgm:t>
        <a:bodyPr/>
        <a:lstStyle/>
        <a:p>
          <a:endParaRPr lang="ru-RU"/>
        </a:p>
      </dgm:t>
    </dgm:pt>
    <dgm:pt modelId="{0F5E253C-5B55-4AA6-8F4C-3F13DB8EA519}" type="pres">
      <dgm:prSet presAssocID="{2BE6708E-1BDE-44FC-97F1-E2E46B0EFDF1}" presName="hierRoot2" presStyleCnt="0">
        <dgm:presLayoutVars>
          <dgm:hierBranch val="init"/>
        </dgm:presLayoutVars>
      </dgm:prSet>
      <dgm:spPr/>
    </dgm:pt>
    <dgm:pt modelId="{14C49DB2-9D21-4235-9E86-A84EDF8650AE}" type="pres">
      <dgm:prSet presAssocID="{2BE6708E-1BDE-44FC-97F1-E2E46B0EFDF1}" presName="rootComposite" presStyleCnt="0"/>
      <dgm:spPr/>
    </dgm:pt>
    <dgm:pt modelId="{6D1F7F10-B34A-4E9D-9A8C-90D0F5FE319A}" type="pres">
      <dgm:prSet presAssocID="{2BE6708E-1BDE-44FC-97F1-E2E46B0EFDF1}" presName="rootText" presStyleLbl="node3" presStyleIdx="2" presStyleCnt="3" custScaleX="53485" custScaleY="62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0712C3-4D81-4194-A7FB-BCAFC30E898C}" type="pres">
      <dgm:prSet presAssocID="{2BE6708E-1BDE-44FC-97F1-E2E46B0EFDF1}" presName="rootConnector" presStyleLbl="node3" presStyleIdx="2" presStyleCnt="3"/>
      <dgm:spPr/>
      <dgm:t>
        <a:bodyPr/>
        <a:lstStyle/>
        <a:p>
          <a:endParaRPr lang="ru-RU"/>
        </a:p>
      </dgm:t>
    </dgm:pt>
    <dgm:pt modelId="{16DE8AE7-0D0F-4C51-9B7E-036A6D4D91A1}" type="pres">
      <dgm:prSet presAssocID="{2BE6708E-1BDE-44FC-97F1-E2E46B0EFDF1}" presName="hierChild4" presStyleCnt="0"/>
      <dgm:spPr/>
    </dgm:pt>
    <dgm:pt modelId="{A1B6C181-9C14-40E9-B84C-91551B52585C}" type="pres">
      <dgm:prSet presAssocID="{68252E10-329F-4858-B681-A43A44F80BBD}" presName="Name37" presStyleLbl="parChTrans1D4" presStyleIdx="0" presStyleCnt="9"/>
      <dgm:spPr/>
      <dgm:t>
        <a:bodyPr/>
        <a:lstStyle/>
        <a:p>
          <a:endParaRPr lang="ru-RU"/>
        </a:p>
      </dgm:t>
    </dgm:pt>
    <dgm:pt modelId="{E89E2880-5DB5-47E7-A447-25636347EF62}" type="pres">
      <dgm:prSet presAssocID="{51C94E73-64BD-4C7A-8653-90235EE02868}" presName="hierRoot2" presStyleCnt="0">
        <dgm:presLayoutVars>
          <dgm:hierBranch val="init"/>
        </dgm:presLayoutVars>
      </dgm:prSet>
      <dgm:spPr/>
    </dgm:pt>
    <dgm:pt modelId="{15F23B44-B84D-4B5B-9B56-68A1F73BD18C}" type="pres">
      <dgm:prSet presAssocID="{51C94E73-64BD-4C7A-8653-90235EE02868}" presName="rootComposite" presStyleCnt="0"/>
      <dgm:spPr/>
    </dgm:pt>
    <dgm:pt modelId="{6FC6DC97-D474-4D68-B10C-F0ADD7673E0B}" type="pres">
      <dgm:prSet presAssocID="{51C94E73-64BD-4C7A-8653-90235EE02868}" presName="rootText" presStyleLbl="node4" presStyleIdx="0" presStyleCnt="9" custScaleX="86348" custScaleY="2892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2785AB-4810-400E-AF89-78DB50B55A2F}" type="pres">
      <dgm:prSet presAssocID="{51C94E73-64BD-4C7A-8653-90235EE02868}" presName="rootConnector" presStyleLbl="node4" presStyleIdx="0" presStyleCnt="9"/>
      <dgm:spPr/>
      <dgm:t>
        <a:bodyPr/>
        <a:lstStyle/>
        <a:p>
          <a:endParaRPr lang="ru-RU"/>
        </a:p>
      </dgm:t>
    </dgm:pt>
    <dgm:pt modelId="{CB723FEF-4C16-40CE-8203-4786D7C43712}" type="pres">
      <dgm:prSet presAssocID="{51C94E73-64BD-4C7A-8653-90235EE02868}" presName="hierChild4" presStyleCnt="0"/>
      <dgm:spPr/>
    </dgm:pt>
    <dgm:pt modelId="{05FFCAA4-7FE4-4EDB-AE78-E12984116FCF}" type="pres">
      <dgm:prSet presAssocID="{51C94E73-64BD-4C7A-8653-90235EE02868}" presName="hierChild5" presStyleCnt="0"/>
      <dgm:spPr/>
    </dgm:pt>
    <dgm:pt modelId="{E95E4922-65B2-4DAB-8EBD-5EEFBDDF398D}" type="pres">
      <dgm:prSet presAssocID="{8B1CC8A0-6BE5-49F5-9BF2-ED8B14DB2360}" presName="Name37" presStyleLbl="parChTrans1D4" presStyleIdx="1" presStyleCnt="9"/>
      <dgm:spPr/>
      <dgm:t>
        <a:bodyPr/>
        <a:lstStyle/>
        <a:p>
          <a:endParaRPr lang="ru-RU"/>
        </a:p>
      </dgm:t>
    </dgm:pt>
    <dgm:pt modelId="{3F9AAFFC-CB5B-4413-80BA-152EFD0F0503}" type="pres">
      <dgm:prSet presAssocID="{E4074BCB-88DD-4122-94B5-E2BEB1273B3D}" presName="hierRoot2" presStyleCnt="0">
        <dgm:presLayoutVars>
          <dgm:hierBranch val="init"/>
        </dgm:presLayoutVars>
      </dgm:prSet>
      <dgm:spPr/>
    </dgm:pt>
    <dgm:pt modelId="{E6A2CCCF-8459-47E7-8817-C4904805E369}" type="pres">
      <dgm:prSet presAssocID="{E4074BCB-88DD-4122-94B5-E2BEB1273B3D}" presName="rootComposite" presStyleCnt="0"/>
      <dgm:spPr/>
    </dgm:pt>
    <dgm:pt modelId="{9B9EFBD4-85A5-4E2E-A377-B5E7F8A36441}" type="pres">
      <dgm:prSet presAssocID="{E4074BCB-88DD-4122-94B5-E2BEB1273B3D}" presName="rootText" presStyleLbl="node4" presStyleIdx="1" presStyleCnt="9" custScaleX="70019" custScaleY="720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2AD69D-9C6A-406B-9194-24776C5EDDED}" type="pres">
      <dgm:prSet presAssocID="{E4074BCB-88DD-4122-94B5-E2BEB1273B3D}" presName="rootConnector" presStyleLbl="node4" presStyleIdx="1" presStyleCnt="9"/>
      <dgm:spPr/>
      <dgm:t>
        <a:bodyPr/>
        <a:lstStyle/>
        <a:p>
          <a:endParaRPr lang="ru-RU"/>
        </a:p>
      </dgm:t>
    </dgm:pt>
    <dgm:pt modelId="{1F1C3846-FED7-496F-8013-E43021933011}" type="pres">
      <dgm:prSet presAssocID="{E4074BCB-88DD-4122-94B5-E2BEB1273B3D}" presName="hierChild4" presStyleCnt="0"/>
      <dgm:spPr/>
    </dgm:pt>
    <dgm:pt modelId="{A5F4195A-D726-4818-9FFF-0D7D5A1697D3}" type="pres">
      <dgm:prSet presAssocID="{B577FEA4-160A-4185-AF4A-C972CE94F14B}" presName="Name37" presStyleLbl="parChTrans1D4" presStyleIdx="2" presStyleCnt="9"/>
      <dgm:spPr/>
      <dgm:t>
        <a:bodyPr/>
        <a:lstStyle/>
        <a:p>
          <a:endParaRPr lang="ru-RU"/>
        </a:p>
      </dgm:t>
    </dgm:pt>
    <dgm:pt modelId="{921C9C29-06C0-4785-8E2C-7540F9C13770}" type="pres">
      <dgm:prSet presAssocID="{91D8F994-C42C-4CCB-A24C-02020EB1E917}" presName="hierRoot2" presStyleCnt="0">
        <dgm:presLayoutVars>
          <dgm:hierBranch val="init"/>
        </dgm:presLayoutVars>
      </dgm:prSet>
      <dgm:spPr/>
    </dgm:pt>
    <dgm:pt modelId="{AEBCE948-A397-40DA-95F4-A1A13835D362}" type="pres">
      <dgm:prSet presAssocID="{91D8F994-C42C-4CCB-A24C-02020EB1E917}" presName="rootComposite" presStyleCnt="0"/>
      <dgm:spPr/>
    </dgm:pt>
    <dgm:pt modelId="{91C5F157-A0F1-4B2C-8623-7BA37038A290}" type="pres">
      <dgm:prSet presAssocID="{91D8F994-C42C-4CCB-A24C-02020EB1E917}" presName="rootText" presStyleLbl="node4" presStyleIdx="2" presStyleCnt="9" custScaleX="84371" custScaleY="2998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869FB3-014D-4C5C-832F-92419DC928C3}" type="pres">
      <dgm:prSet presAssocID="{91D8F994-C42C-4CCB-A24C-02020EB1E917}" presName="rootConnector" presStyleLbl="node4" presStyleIdx="2" presStyleCnt="9"/>
      <dgm:spPr/>
      <dgm:t>
        <a:bodyPr/>
        <a:lstStyle/>
        <a:p>
          <a:endParaRPr lang="ru-RU"/>
        </a:p>
      </dgm:t>
    </dgm:pt>
    <dgm:pt modelId="{E0A810B3-AE76-4315-B2D4-992D8DD89069}" type="pres">
      <dgm:prSet presAssocID="{91D8F994-C42C-4CCB-A24C-02020EB1E917}" presName="hierChild4" presStyleCnt="0"/>
      <dgm:spPr/>
    </dgm:pt>
    <dgm:pt modelId="{B0442EA7-2715-41E7-A0F1-5ED3D9883806}" type="pres">
      <dgm:prSet presAssocID="{91D8F994-C42C-4CCB-A24C-02020EB1E917}" presName="hierChild5" presStyleCnt="0"/>
      <dgm:spPr/>
    </dgm:pt>
    <dgm:pt modelId="{629F3091-1F65-4D0C-BDE0-E0F0E5D83E33}" type="pres">
      <dgm:prSet presAssocID="{151D1046-E8FF-48B2-9CD4-2844B255E479}" presName="Name37" presStyleLbl="parChTrans1D4" presStyleIdx="3" presStyleCnt="9"/>
      <dgm:spPr/>
      <dgm:t>
        <a:bodyPr/>
        <a:lstStyle/>
        <a:p>
          <a:endParaRPr lang="ru-RU"/>
        </a:p>
      </dgm:t>
    </dgm:pt>
    <dgm:pt modelId="{D0540A90-3F56-4F00-ACC6-DAE7FB7445C5}" type="pres">
      <dgm:prSet presAssocID="{EAB52A8B-6837-4DE5-97DD-95A5CC1A88F8}" presName="hierRoot2" presStyleCnt="0">
        <dgm:presLayoutVars>
          <dgm:hierBranch val="init"/>
        </dgm:presLayoutVars>
      </dgm:prSet>
      <dgm:spPr/>
    </dgm:pt>
    <dgm:pt modelId="{3CCA7C62-EAEB-4DCE-8EA6-101BC8649B8D}" type="pres">
      <dgm:prSet presAssocID="{EAB52A8B-6837-4DE5-97DD-95A5CC1A88F8}" presName="rootComposite" presStyleCnt="0"/>
      <dgm:spPr/>
    </dgm:pt>
    <dgm:pt modelId="{3CD976EA-0850-4A71-B1CE-34E07CCCB188}" type="pres">
      <dgm:prSet presAssocID="{EAB52A8B-6837-4DE5-97DD-95A5CC1A88F8}" presName="rootText" presStyleLbl="node4" presStyleIdx="3" presStyleCnt="9" custScaleX="45742" custScaleY="713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699472-9C87-4786-A989-95C3B0D74960}" type="pres">
      <dgm:prSet presAssocID="{EAB52A8B-6837-4DE5-97DD-95A5CC1A88F8}" presName="rootConnector" presStyleLbl="node4" presStyleIdx="3" presStyleCnt="9"/>
      <dgm:spPr/>
      <dgm:t>
        <a:bodyPr/>
        <a:lstStyle/>
        <a:p>
          <a:endParaRPr lang="ru-RU"/>
        </a:p>
      </dgm:t>
    </dgm:pt>
    <dgm:pt modelId="{BA3EAE06-C6E2-43ED-99C8-0DF9D00CF3AA}" type="pres">
      <dgm:prSet presAssocID="{EAB52A8B-6837-4DE5-97DD-95A5CC1A88F8}" presName="hierChild4" presStyleCnt="0"/>
      <dgm:spPr/>
    </dgm:pt>
    <dgm:pt modelId="{CBD03EEE-B3F5-4140-BFE7-EC4035AE7B08}" type="pres">
      <dgm:prSet presAssocID="{7E9F9A1C-25CE-45B1-9498-3DEF9A6DE705}" presName="Name37" presStyleLbl="parChTrans1D4" presStyleIdx="4" presStyleCnt="9"/>
      <dgm:spPr/>
      <dgm:t>
        <a:bodyPr/>
        <a:lstStyle/>
        <a:p>
          <a:endParaRPr lang="ru-RU"/>
        </a:p>
      </dgm:t>
    </dgm:pt>
    <dgm:pt modelId="{A21F13B8-9D26-479D-BA91-AA1314D2506A}" type="pres">
      <dgm:prSet presAssocID="{93779926-B453-4540-ABC7-3094219D23F2}" presName="hierRoot2" presStyleCnt="0">
        <dgm:presLayoutVars>
          <dgm:hierBranch val="init"/>
        </dgm:presLayoutVars>
      </dgm:prSet>
      <dgm:spPr/>
    </dgm:pt>
    <dgm:pt modelId="{BC893766-F9D5-4AFE-BC3F-93048E756FB5}" type="pres">
      <dgm:prSet presAssocID="{93779926-B453-4540-ABC7-3094219D23F2}" presName="rootComposite" presStyleCnt="0"/>
      <dgm:spPr/>
    </dgm:pt>
    <dgm:pt modelId="{955FF484-7DE3-4AF8-9B52-254F31CABC00}" type="pres">
      <dgm:prSet presAssocID="{93779926-B453-4540-ABC7-3094219D23F2}" presName="rootText" presStyleLbl="node4" presStyleIdx="4" presStyleCnt="9" custScaleX="35203" custScaleY="66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6CAE30-277F-4BE7-A797-9C27201420E4}" type="pres">
      <dgm:prSet presAssocID="{93779926-B453-4540-ABC7-3094219D23F2}" presName="rootConnector" presStyleLbl="node4" presStyleIdx="4" presStyleCnt="9"/>
      <dgm:spPr/>
      <dgm:t>
        <a:bodyPr/>
        <a:lstStyle/>
        <a:p>
          <a:endParaRPr lang="ru-RU"/>
        </a:p>
      </dgm:t>
    </dgm:pt>
    <dgm:pt modelId="{47999A15-78C3-48DA-9F29-7875BAA0C5A9}" type="pres">
      <dgm:prSet presAssocID="{93779926-B453-4540-ABC7-3094219D23F2}" presName="hierChild4" presStyleCnt="0"/>
      <dgm:spPr/>
    </dgm:pt>
    <dgm:pt modelId="{2A369A69-1E37-49FD-9281-4C0C1D629DC8}" type="pres">
      <dgm:prSet presAssocID="{93779926-B453-4540-ABC7-3094219D23F2}" presName="hierChild5" presStyleCnt="0"/>
      <dgm:spPr/>
    </dgm:pt>
    <dgm:pt modelId="{6163A844-79B9-4C11-940D-5A2DD3042356}" type="pres">
      <dgm:prSet presAssocID="{34908457-450E-47FE-84D8-1146DB9A434D}" presName="Name37" presStyleLbl="parChTrans1D4" presStyleIdx="5" presStyleCnt="9"/>
      <dgm:spPr/>
      <dgm:t>
        <a:bodyPr/>
        <a:lstStyle/>
        <a:p>
          <a:endParaRPr lang="ru-RU"/>
        </a:p>
      </dgm:t>
    </dgm:pt>
    <dgm:pt modelId="{848C453B-A36A-4619-801F-FACC75D2CF08}" type="pres">
      <dgm:prSet presAssocID="{A51C52F2-3947-42D9-A692-DA2E162F51DF}" presName="hierRoot2" presStyleCnt="0">
        <dgm:presLayoutVars>
          <dgm:hierBranch val="init"/>
        </dgm:presLayoutVars>
      </dgm:prSet>
      <dgm:spPr/>
    </dgm:pt>
    <dgm:pt modelId="{22181C5B-C80E-40DF-A1B7-AF084A12D82D}" type="pres">
      <dgm:prSet presAssocID="{A51C52F2-3947-42D9-A692-DA2E162F51DF}" presName="rootComposite" presStyleCnt="0"/>
      <dgm:spPr/>
    </dgm:pt>
    <dgm:pt modelId="{89D96A8C-2457-43FC-922B-F5A9901B359F}" type="pres">
      <dgm:prSet presAssocID="{A51C52F2-3947-42D9-A692-DA2E162F51DF}" presName="rootText" presStyleLbl="node4" presStyleIdx="5" presStyleCnt="9" custScaleX="52026" custScaleY="66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C12175-44C9-4022-B595-FAD47BC81A92}" type="pres">
      <dgm:prSet presAssocID="{A51C52F2-3947-42D9-A692-DA2E162F51DF}" presName="rootConnector" presStyleLbl="node4" presStyleIdx="5" presStyleCnt="9"/>
      <dgm:spPr/>
      <dgm:t>
        <a:bodyPr/>
        <a:lstStyle/>
        <a:p>
          <a:endParaRPr lang="ru-RU"/>
        </a:p>
      </dgm:t>
    </dgm:pt>
    <dgm:pt modelId="{CA54571A-F39F-41D3-B9A6-589B5B235D75}" type="pres">
      <dgm:prSet presAssocID="{A51C52F2-3947-42D9-A692-DA2E162F51DF}" presName="hierChild4" presStyleCnt="0"/>
      <dgm:spPr/>
    </dgm:pt>
    <dgm:pt modelId="{93A1DE6B-F592-4009-9BA4-57946E3BFE0A}" type="pres">
      <dgm:prSet presAssocID="{9ECB02AD-7CA3-4451-A125-9F2ADA222E73}" presName="Name37" presStyleLbl="parChTrans1D4" presStyleIdx="6" presStyleCnt="9"/>
      <dgm:spPr/>
      <dgm:t>
        <a:bodyPr/>
        <a:lstStyle/>
        <a:p>
          <a:endParaRPr lang="ru-RU"/>
        </a:p>
      </dgm:t>
    </dgm:pt>
    <dgm:pt modelId="{C9967245-C0BF-4E82-8159-D06E49223FFE}" type="pres">
      <dgm:prSet presAssocID="{5DAB5CFD-81B1-4363-9453-58BF54D0126B}" presName="hierRoot2" presStyleCnt="0">
        <dgm:presLayoutVars>
          <dgm:hierBranch val="init"/>
        </dgm:presLayoutVars>
      </dgm:prSet>
      <dgm:spPr/>
    </dgm:pt>
    <dgm:pt modelId="{5863729C-6D37-420D-A0BC-68287978475E}" type="pres">
      <dgm:prSet presAssocID="{5DAB5CFD-81B1-4363-9453-58BF54D0126B}" presName="rootComposite" presStyleCnt="0"/>
      <dgm:spPr/>
    </dgm:pt>
    <dgm:pt modelId="{49A18F53-2C42-4FD7-A7D8-EACFAA7050B7}" type="pres">
      <dgm:prSet presAssocID="{5DAB5CFD-81B1-4363-9453-58BF54D0126B}" presName="rootText" presStyleLbl="node4" presStyleIdx="6" presStyleCnt="9" custScaleX="50362" custScaleY="775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24D1DF-D2B5-4007-96F4-633CB4D29961}" type="pres">
      <dgm:prSet presAssocID="{5DAB5CFD-81B1-4363-9453-58BF54D0126B}" presName="rootConnector" presStyleLbl="node4" presStyleIdx="6" presStyleCnt="9"/>
      <dgm:spPr/>
      <dgm:t>
        <a:bodyPr/>
        <a:lstStyle/>
        <a:p>
          <a:endParaRPr lang="ru-RU"/>
        </a:p>
      </dgm:t>
    </dgm:pt>
    <dgm:pt modelId="{5BE25B95-C13C-40BC-BD6D-395EA8C80359}" type="pres">
      <dgm:prSet presAssocID="{5DAB5CFD-81B1-4363-9453-58BF54D0126B}" presName="hierChild4" presStyleCnt="0"/>
      <dgm:spPr/>
    </dgm:pt>
    <dgm:pt modelId="{91F7DFBF-3E23-43A1-BC23-DFFCCA130985}" type="pres">
      <dgm:prSet presAssocID="{5DAB5CFD-81B1-4363-9453-58BF54D0126B}" presName="hierChild5" presStyleCnt="0"/>
      <dgm:spPr/>
    </dgm:pt>
    <dgm:pt modelId="{B12B885A-B32B-4C6A-9794-2E204A212F27}" type="pres">
      <dgm:prSet presAssocID="{13CA474F-D510-4961-AF1A-F293D287B4C8}" presName="Name37" presStyleLbl="parChTrans1D4" presStyleIdx="7" presStyleCnt="9"/>
      <dgm:spPr/>
      <dgm:t>
        <a:bodyPr/>
        <a:lstStyle/>
        <a:p>
          <a:endParaRPr lang="ru-RU"/>
        </a:p>
      </dgm:t>
    </dgm:pt>
    <dgm:pt modelId="{7AB5F5E9-785C-457F-B354-DD192983E721}" type="pres">
      <dgm:prSet presAssocID="{AE54B892-BAF8-4A0F-B0F4-6400DB4926DA}" presName="hierRoot2" presStyleCnt="0">
        <dgm:presLayoutVars>
          <dgm:hierBranch/>
        </dgm:presLayoutVars>
      </dgm:prSet>
      <dgm:spPr/>
    </dgm:pt>
    <dgm:pt modelId="{2D97FF65-1E76-45EF-8654-B808B2A868BF}" type="pres">
      <dgm:prSet presAssocID="{AE54B892-BAF8-4A0F-B0F4-6400DB4926DA}" presName="rootComposite" presStyleCnt="0"/>
      <dgm:spPr/>
    </dgm:pt>
    <dgm:pt modelId="{CD107F2D-A8A7-44B8-B0E7-F2C66462E86C}" type="pres">
      <dgm:prSet presAssocID="{AE54B892-BAF8-4A0F-B0F4-6400DB4926DA}" presName="rootText" presStyleLbl="node4" presStyleIdx="7" presStyleCnt="9" custScaleX="87169" custScaleY="1453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D66DE8-649B-4F6A-9C5F-A5EA30A75FB9}" type="pres">
      <dgm:prSet presAssocID="{AE54B892-BAF8-4A0F-B0F4-6400DB4926DA}" presName="rootConnector" presStyleLbl="node4" presStyleIdx="7" presStyleCnt="9"/>
      <dgm:spPr/>
      <dgm:t>
        <a:bodyPr/>
        <a:lstStyle/>
        <a:p>
          <a:endParaRPr lang="ru-RU"/>
        </a:p>
      </dgm:t>
    </dgm:pt>
    <dgm:pt modelId="{56E95FB9-81BD-4F18-9032-0AA50A66EA36}" type="pres">
      <dgm:prSet presAssocID="{AE54B892-BAF8-4A0F-B0F4-6400DB4926DA}" presName="hierChild4" presStyleCnt="0"/>
      <dgm:spPr/>
    </dgm:pt>
    <dgm:pt modelId="{C18AEE94-99EA-45C8-9E28-20E74A3F989C}" type="pres">
      <dgm:prSet presAssocID="{04CDEF40-AFF1-427E-A03D-BC75D8847C61}" presName="Name35" presStyleLbl="parChTrans1D4" presStyleIdx="8" presStyleCnt="9"/>
      <dgm:spPr/>
      <dgm:t>
        <a:bodyPr/>
        <a:lstStyle/>
        <a:p>
          <a:endParaRPr lang="ru-RU"/>
        </a:p>
      </dgm:t>
    </dgm:pt>
    <dgm:pt modelId="{3540EC5B-6DE6-44D5-8AFB-28978A22B291}" type="pres">
      <dgm:prSet presAssocID="{22722B35-A55F-40C3-9846-217657B5452B}" presName="hierRoot2" presStyleCnt="0">
        <dgm:presLayoutVars>
          <dgm:hierBranch/>
        </dgm:presLayoutVars>
      </dgm:prSet>
      <dgm:spPr/>
    </dgm:pt>
    <dgm:pt modelId="{B1F05D12-4FA3-423C-BF4D-2099F5F24B12}" type="pres">
      <dgm:prSet presAssocID="{22722B35-A55F-40C3-9846-217657B5452B}" presName="rootComposite" presStyleCnt="0"/>
      <dgm:spPr/>
    </dgm:pt>
    <dgm:pt modelId="{57A75C8F-2B48-414F-82D3-650DFBC06FBA}" type="pres">
      <dgm:prSet presAssocID="{22722B35-A55F-40C3-9846-217657B5452B}" presName="rootText" presStyleLbl="node4" presStyleIdx="8" presStyleCnt="9" custScaleX="34234" custScaleY="717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AE39FF-DE0C-4BC1-AB40-846C91FE73B9}" type="pres">
      <dgm:prSet presAssocID="{22722B35-A55F-40C3-9846-217657B5452B}" presName="rootConnector" presStyleLbl="node4" presStyleIdx="8" presStyleCnt="9"/>
      <dgm:spPr/>
      <dgm:t>
        <a:bodyPr/>
        <a:lstStyle/>
        <a:p>
          <a:endParaRPr lang="ru-RU"/>
        </a:p>
      </dgm:t>
    </dgm:pt>
    <dgm:pt modelId="{B00513C0-AA76-4115-B22E-3B2CD77BC4BF}" type="pres">
      <dgm:prSet presAssocID="{22722B35-A55F-40C3-9846-217657B5452B}" presName="hierChild4" presStyleCnt="0"/>
      <dgm:spPr/>
    </dgm:pt>
    <dgm:pt modelId="{6121C5DF-D66E-4C0F-BD89-645163C04B72}" type="pres">
      <dgm:prSet presAssocID="{22722B35-A55F-40C3-9846-217657B5452B}" presName="hierChild5" presStyleCnt="0"/>
      <dgm:spPr/>
    </dgm:pt>
    <dgm:pt modelId="{6A8CBC66-7884-4167-8653-EF4939356EA8}" type="pres">
      <dgm:prSet presAssocID="{AE54B892-BAF8-4A0F-B0F4-6400DB4926DA}" presName="hierChild5" presStyleCnt="0"/>
      <dgm:spPr/>
    </dgm:pt>
    <dgm:pt modelId="{9FF75DA4-D16B-431D-A813-F79D16E70339}" type="pres">
      <dgm:prSet presAssocID="{A51C52F2-3947-42D9-A692-DA2E162F51DF}" presName="hierChild5" presStyleCnt="0"/>
      <dgm:spPr/>
    </dgm:pt>
    <dgm:pt modelId="{8A712DF1-0393-494F-870F-D2B93FACCD51}" type="pres">
      <dgm:prSet presAssocID="{EAB52A8B-6837-4DE5-97DD-95A5CC1A88F8}" presName="hierChild5" presStyleCnt="0"/>
      <dgm:spPr/>
    </dgm:pt>
    <dgm:pt modelId="{A46662C2-FC6A-4C3A-A5A5-4A51BC900416}" type="pres">
      <dgm:prSet presAssocID="{E4074BCB-88DD-4122-94B5-E2BEB1273B3D}" presName="hierChild5" presStyleCnt="0"/>
      <dgm:spPr/>
    </dgm:pt>
    <dgm:pt modelId="{16EDE211-5C6E-4162-90A4-B6EEEFFE17F6}" type="pres">
      <dgm:prSet presAssocID="{2BE6708E-1BDE-44FC-97F1-E2E46B0EFDF1}" presName="hierChild5" presStyleCnt="0"/>
      <dgm:spPr/>
    </dgm:pt>
    <dgm:pt modelId="{7D17FF5D-E2FD-46C2-A6BB-25AECB7EB52B}" type="pres">
      <dgm:prSet presAssocID="{C4040ECB-8CBA-4703-AEA0-768EAB91B1E0}" presName="hierChild5" presStyleCnt="0"/>
      <dgm:spPr/>
    </dgm:pt>
    <dgm:pt modelId="{CA05E80D-B9FA-4195-87D9-BC02B229F5F4}" type="pres">
      <dgm:prSet presAssocID="{DE9DF93C-F1BE-4568-861D-A6E27FBD38EC}" presName="hierChild3" presStyleCnt="0"/>
      <dgm:spPr/>
    </dgm:pt>
  </dgm:ptLst>
  <dgm:cxnLst>
    <dgm:cxn modelId="{8A2ED5B3-87C6-46D0-B6BD-FB61A257714B}" srcId="{DE9DF93C-F1BE-4568-861D-A6E27FBD38EC}" destId="{81771574-C6F2-4CA9-9113-1D369A417A2D}" srcOrd="0" destOrd="0" parTransId="{3C893DFE-167A-4464-BF1F-D5A5FB12EC6C}" sibTransId="{95C6F869-E581-43FE-BF08-FE75D4D7B780}"/>
    <dgm:cxn modelId="{7DE5B6A4-D350-497D-A429-D4A84DFFA73D}" type="presOf" srcId="{566FC0F2-9A54-41E7-BB72-19530E6EF6FC}" destId="{A9C16BE9-A2DE-4285-8CC4-34B94D95BE80}" srcOrd="0" destOrd="0" presId="urn:microsoft.com/office/officeart/2005/8/layout/orgChart1"/>
    <dgm:cxn modelId="{9C070019-7CD0-47D8-BDED-6C5F96D51CD7}" srcId="{C4040ECB-8CBA-4703-AEA0-768EAB91B1E0}" destId="{2BE6708E-1BDE-44FC-97F1-E2E46B0EFDF1}" srcOrd="1" destOrd="0" parTransId="{5CB747C2-88C6-4782-9DD4-B8DB11C7BFDB}" sibTransId="{15D6D1B8-72C8-4F81-93E1-982F0AAC0769}"/>
    <dgm:cxn modelId="{DC978570-7ECF-408E-8023-D8CDF2E2E03F}" type="presOf" srcId="{DE9DF93C-F1BE-4568-861D-A6E27FBD38EC}" destId="{D0D48B78-DB65-4E7F-9E93-2D1D0033873E}" srcOrd="0" destOrd="0" presId="urn:microsoft.com/office/officeart/2005/8/layout/orgChart1"/>
    <dgm:cxn modelId="{D09FDFD3-D929-4EF3-A9BD-BFB3BC7FF0CA}" type="presOf" srcId="{C4040ECB-8CBA-4703-AEA0-768EAB91B1E0}" destId="{CB4DEF18-53A3-4BA4-B755-D70F1BE759A2}" srcOrd="0" destOrd="0" presId="urn:microsoft.com/office/officeart/2005/8/layout/orgChart1"/>
    <dgm:cxn modelId="{1646FD6E-C3E8-4A41-B0E6-0FE00BE114AA}" type="presOf" srcId="{34908457-450E-47FE-84D8-1146DB9A434D}" destId="{6163A844-79B9-4C11-940D-5A2DD3042356}" srcOrd="0" destOrd="0" presId="urn:microsoft.com/office/officeart/2005/8/layout/orgChart1"/>
    <dgm:cxn modelId="{2998CD47-0208-485C-91C3-ADB5D195AC48}" srcId="{A51C52F2-3947-42D9-A692-DA2E162F51DF}" destId="{AE54B892-BAF8-4A0F-B0F4-6400DB4926DA}" srcOrd="1" destOrd="0" parTransId="{13CA474F-D510-4961-AF1A-F293D287B4C8}" sibTransId="{7DB9941B-33F6-4D49-AD58-27101246DB60}"/>
    <dgm:cxn modelId="{F1CA2FE7-25A5-454C-9FF0-4D6578A2EF51}" type="presOf" srcId="{2BE6708E-1BDE-44FC-97F1-E2E46B0EFDF1}" destId="{6D1F7F10-B34A-4E9D-9A8C-90D0F5FE319A}" srcOrd="0" destOrd="0" presId="urn:microsoft.com/office/officeart/2005/8/layout/orgChart1"/>
    <dgm:cxn modelId="{4D85B28D-F957-46E0-A67F-935EBA3ECC6E}" srcId="{EAB52A8B-6837-4DE5-97DD-95A5CC1A88F8}" destId="{93779926-B453-4540-ABC7-3094219D23F2}" srcOrd="0" destOrd="0" parTransId="{7E9F9A1C-25CE-45B1-9498-3DEF9A6DE705}" sibTransId="{D13604E9-EF5D-4017-B680-9432F51F8714}"/>
    <dgm:cxn modelId="{9AC71780-F54B-43DA-A532-BCCCC8551B64}" srcId="{A51C52F2-3947-42D9-A692-DA2E162F51DF}" destId="{5DAB5CFD-81B1-4363-9453-58BF54D0126B}" srcOrd="0" destOrd="0" parTransId="{9ECB02AD-7CA3-4451-A125-9F2ADA222E73}" sibTransId="{8D4D47A5-5ED7-41B5-8569-4D96DA99FB6C}"/>
    <dgm:cxn modelId="{9787D031-8733-4D7D-A340-5E1718F8AFA4}" srcId="{E4074BCB-88DD-4122-94B5-E2BEB1273B3D}" destId="{EAB52A8B-6837-4DE5-97DD-95A5CC1A88F8}" srcOrd="1" destOrd="0" parTransId="{151D1046-E8FF-48B2-9CD4-2844B255E479}" sibTransId="{8871D2C2-E0DF-4919-AA7B-BF406A0951DA}"/>
    <dgm:cxn modelId="{024ACAA2-9E12-4281-ABC8-EDAE70BAD84E}" type="presOf" srcId="{C4040ECB-8CBA-4703-AEA0-768EAB91B1E0}" destId="{361F4059-BAEF-4AEA-BC62-D4DA18ACC33B}" srcOrd="1" destOrd="0" presId="urn:microsoft.com/office/officeart/2005/8/layout/orgChart1"/>
    <dgm:cxn modelId="{12BAE7EB-FE74-4980-B96B-735BEAE016FE}" type="presOf" srcId="{151D1046-E8FF-48B2-9CD4-2844B255E479}" destId="{629F3091-1F65-4D0C-BDE0-E0F0E5D83E33}" srcOrd="0" destOrd="0" presId="urn:microsoft.com/office/officeart/2005/8/layout/orgChart1"/>
    <dgm:cxn modelId="{B6BF9071-8203-4AAE-8533-7F056DDEA558}" srcId="{E4074BCB-88DD-4122-94B5-E2BEB1273B3D}" destId="{91D8F994-C42C-4CCB-A24C-02020EB1E917}" srcOrd="0" destOrd="0" parTransId="{B577FEA4-160A-4185-AF4A-C972CE94F14B}" sibTransId="{90B957A4-0768-4B96-AA2F-80D5C302A7E6}"/>
    <dgm:cxn modelId="{041D0E01-3727-429F-BD28-F5BB58F5349F}" srcId="{AE54B892-BAF8-4A0F-B0F4-6400DB4926DA}" destId="{22722B35-A55F-40C3-9846-217657B5452B}" srcOrd="0" destOrd="0" parTransId="{04CDEF40-AFF1-427E-A03D-BC75D8847C61}" sibTransId="{89C5BFE2-29E2-47D3-96C7-F1C7D962EC1D}"/>
    <dgm:cxn modelId="{DB33F3CA-7CE0-4691-B1DE-F216EDC9A488}" type="presOf" srcId="{DE9DF93C-F1BE-4568-861D-A6E27FBD38EC}" destId="{B21CD061-8004-4D3A-9818-EC8E200BF135}" srcOrd="1" destOrd="0" presId="urn:microsoft.com/office/officeart/2005/8/layout/orgChart1"/>
    <dgm:cxn modelId="{4FA41ED8-25C7-4A0C-B2E6-75FD8D4EB57B}" type="presOf" srcId="{81771574-C6F2-4CA9-9113-1D369A417A2D}" destId="{997410EB-6093-46FE-B194-8AE91732B99A}" srcOrd="1" destOrd="0" presId="urn:microsoft.com/office/officeart/2005/8/layout/orgChart1"/>
    <dgm:cxn modelId="{E1A093D1-2DE5-4AD4-B28B-CBC29DD7B2E3}" type="presOf" srcId="{B577FEA4-160A-4185-AF4A-C972CE94F14B}" destId="{A5F4195A-D726-4818-9FFF-0D7D5A1697D3}" srcOrd="0" destOrd="0" presId="urn:microsoft.com/office/officeart/2005/8/layout/orgChart1"/>
    <dgm:cxn modelId="{E8D12408-752A-4379-B067-9F95C6C2B33C}" type="presOf" srcId="{E4074BCB-88DD-4122-94B5-E2BEB1273B3D}" destId="{512AD69D-9C6A-406B-9194-24776C5EDDED}" srcOrd="1" destOrd="0" presId="urn:microsoft.com/office/officeart/2005/8/layout/orgChart1"/>
    <dgm:cxn modelId="{4BF7B5D9-1DC2-4FFB-BDB8-BC0A4894B68A}" type="presOf" srcId="{EAB52A8B-6837-4DE5-97DD-95A5CC1A88F8}" destId="{3CD976EA-0850-4A71-B1CE-34E07CCCB188}" srcOrd="0" destOrd="0" presId="urn:microsoft.com/office/officeart/2005/8/layout/orgChart1"/>
    <dgm:cxn modelId="{5F607773-8599-4F30-BA13-C743D3321C3A}" type="presOf" srcId="{A51C52F2-3947-42D9-A692-DA2E162F51DF}" destId="{C8C12175-44C9-4022-B595-FAD47BC81A92}" srcOrd="1" destOrd="0" presId="urn:microsoft.com/office/officeart/2005/8/layout/orgChart1"/>
    <dgm:cxn modelId="{C9F5DD8F-F2FF-44B0-9FB0-19DFE67991CF}" type="presOf" srcId="{2BE6708E-1BDE-44FC-97F1-E2E46B0EFDF1}" destId="{BC0712C3-4D81-4194-A7FB-BCAFC30E898C}" srcOrd="1" destOrd="0" presId="urn:microsoft.com/office/officeart/2005/8/layout/orgChart1"/>
    <dgm:cxn modelId="{8A515618-8A7F-41C1-9B7C-5CBBA5A15F60}" srcId="{81771574-C6F2-4CA9-9113-1D369A417A2D}" destId="{566FC0F2-9A54-41E7-BB72-19530E6EF6FC}" srcOrd="0" destOrd="0" parTransId="{1EB53036-2A56-44FA-9D19-4AD2377DE572}" sibTransId="{706936E4-0F50-4EAB-AFB9-D6010A297CD8}"/>
    <dgm:cxn modelId="{02236DF7-5A35-491E-B551-6B60663418CF}" type="presOf" srcId="{AE54B892-BAF8-4A0F-B0F4-6400DB4926DA}" destId="{CD107F2D-A8A7-44B8-B0E7-F2C66462E86C}" srcOrd="0" destOrd="0" presId="urn:microsoft.com/office/officeart/2005/8/layout/orgChart1"/>
    <dgm:cxn modelId="{0087143B-4607-4AB3-B75A-977F61353A79}" type="presOf" srcId="{07C4495E-FB5D-42E2-B2BF-6B38B1E4450C}" destId="{DA515EF5-5389-4784-9D50-5A7A41D39870}" srcOrd="0" destOrd="0" presId="urn:microsoft.com/office/officeart/2005/8/layout/orgChart1"/>
    <dgm:cxn modelId="{4C9BF303-439F-4CF7-B19B-688EC28E3373}" type="presOf" srcId="{68252E10-329F-4858-B681-A43A44F80BBD}" destId="{A1B6C181-9C14-40E9-B84C-91551B52585C}" srcOrd="0" destOrd="0" presId="urn:microsoft.com/office/officeart/2005/8/layout/orgChart1"/>
    <dgm:cxn modelId="{6E8914A3-9AF3-4B15-BB75-B501660335A6}" type="presOf" srcId="{E4074BCB-88DD-4122-94B5-E2BEB1273B3D}" destId="{9B9EFBD4-85A5-4E2E-A377-B5E7F8A36441}" srcOrd="0" destOrd="0" presId="urn:microsoft.com/office/officeart/2005/8/layout/orgChart1"/>
    <dgm:cxn modelId="{AB8AE90A-D9E7-4E14-BD17-9E9781A5512E}" type="presOf" srcId="{91D8F994-C42C-4CCB-A24C-02020EB1E917}" destId="{20869FB3-014D-4C5C-832F-92419DC928C3}" srcOrd="1" destOrd="0" presId="urn:microsoft.com/office/officeart/2005/8/layout/orgChart1"/>
    <dgm:cxn modelId="{4E7FA0A9-42C4-4474-A5F7-32BC576F859D}" srcId="{2BE6708E-1BDE-44FC-97F1-E2E46B0EFDF1}" destId="{E4074BCB-88DD-4122-94B5-E2BEB1273B3D}" srcOrd="1" destOrd="0" parTransId="{8B1CC8A0-6BE5-49F5-9BF2-ED8B14DB2360}" sibTransId="{B23C02F0-F0E3-4557-9C4D-D8B498430EC5}"/>
    <dgm:cxn modelId="{88A43B28-E0F0-4823-9F1F-BA0B39536490}" type="presOf" srcId="{13CA474F-D510-4961-AF1A-F293D287B4C8}" destId="{B12B885A-B32B-4C6A-9794-2E204A212F27}" srcOrd="0" destOrd="0" presId="urn:microsoft.com/office/officeart/2005/8/layout/orgChart1"/>
    <dgm:cxn modelId="{9501202D-2E80-47F5-9A37-66FF5060BDEC}" type="presOf" srcId="{62E46FBC-8892-45BF-A98B-CDFFF598A805}" destId="{65C69580-DBD7-4586-9D88-C734AE00FDB6}" srcOrd="0" destOrd="0" presId="urn:microsoft.com/office/officeart/2005/8/layout/orgChart1"/>
    <dgm:cxn modelId="{55115346-7D6B-42C7-BFA9-138674C65F35}" type="presOf" srcId="{1EB53036-2A56-44FA-9D19-4AD2377DE572}" destId="{9BC5634D-8CDB-4E6F-AD70-1D7DC0774CCF}" srcOrd="0" destOrd="0" presId="urn:microsoft.com/office/officeart/2005/8/layout/orgChart1"/>
    <dgm:cxn modelId="{6AB12ABB-1531-4E3F-BDA1-0A4D6B28EBEF}" type="presOf" srcId="{91D8F994-C42C-4CCB-A24C-02020EB1E917}" destId="{91C5F157-A0F1-4B2C-8623-7BA37038A290}" srcOrd="0" destOrd="0" presId="urn:microsoft.com/office/officeart/2005/8/layout/orgChart1"/>
    <dgm:cxn modelId="{D4CB7132-97F1-49B3-942A-8A51C05CBBDB}" srcId="{2BE6708E-1BDE-44FC-97F1-E2E46B0EFDF1}" destId="{51C94E73-64BD-4C7A-8653-90235EE02868}" srcOrd="0" destOrd="0" parTransId="{68252E10-329F-4858-B681-A43A44F80BBD}" sibTransId="{F6FEDF74-2F99-4E13-993C-01CDD391C49D}"/>
    <dgm:cxn modelId="{63381BEA-AB5A-4940-8906-EBC3B8F0A724}" type="presOf" srcId="{5CB747C2-88C6-4782-9DD4-B8DB11C7BFDB}" destId="{350A2D48-FCA1-45F1-AADB-1751B403942E}" srcOrd="0" destOrd="0" presId="urn:microsoft.com/office/officeart/2005/8/layout/orgChart1"/>
    <dgm:cxn modelId="{A413B429-3112-4DD2-99A5-57470C87DDCA}" type="presOf" srcId="{51C94E73-64BD-4C7A-8653-90235EE02868}" destId="{6FC6DC97-D474-4D68-B10C-F0ADD7673E0B}" srcOrd="0" destOrd="0" presId="urn:microsoft.com/office/officeart/2005/8/layout/orgChart1"/>
    <dgm:cxn modelId="{8A95EEA3-A046-40C5-87C8-DB349FC1FFDC}" type="presOf" srcId="{AC1076A3-5DAF-4058-A763-4924590A8551}" destId="{A830A739-82F7-46CD-870A-C5DE6C063DF4}" srcOrd="0" destOrd="0" presId="urn:microsoft.com/office/officeart/2005/8/layout/orgChart1"/>
    <dgm:cxn modelId="{4F5FBF57-7C1C-449E-9076-32079D73C653}" type="presOf" srcId="{51C94E73-64BD-4C7A-8653-90235EE02868}" destId="{452785AB-4810-400E-AF89-78DB50B55A2F}" srcOrd="1" destOrd="0" presId="urn:microsoft.com/office/officeart/2005/8/layout/orgChart1"/>
    <dgm:cxn modelId="{325FDF12-F250-4101-B8AC-D295F54FBFE3}" type="presOf" srcId="{7E9F9A1C-25CE-45B1-9498-3DEF9A6DE705}" destId="{CBD03EEE-B3F5-4140-BFE7-EC4035AE7B08}" srcOrd="0" destOrd="0" presId="urn:microsoft.com/office/officeart/2005/8/layout/orgChart1"/>
    <dgm:cxn modelId="{B8D3D90F-A6EA-48E2-82A0-AA0DD291D572}" type="presOf" srcId="{8B1CC8A0-6BE5-49F5-9BF2-ED8B14DB2360}" destId="{E95E4922-65B2-4DAB-8EBD-5EEFBDDF398D}" srcOrd="0" destOrd="0" presId="urn:microsoft.com/office/officeart/2005/8/layout/orgChart1"/>
    <dgm:cxn modelId="{4651DB00-19FB-48BC-8E1D-7FD945E924A4}" type="presOf" srcId="{566FC0F2-9A54-41E7-BB72-19530E6EF6FC}" destId="{A3366977-0D2C-4F92-B14C-C2E0363952B4}" srcOrd="1" destOrd="0" presId="urn:microsoft.com/office/officeart/2005/8/layout/orgChart1"/>
    <dgm:cxn modelId="{FC6E31BA-4D90-443A-98BF-9635D28D4361}" srcId="{C4040ECB-8CBA-4703-AEA0-768EAB91B1E0}" destId="{62E46FBC-8892-45BF-A98B-CDFFF598A805}" srcOrd="0" destOrd="0" parTransId="{6B13CBF5-DAFC-4E8A-B6D3-B0ACC807A9EC}" sibTransId="{5F95B81D-8521-4C70-B194-BA60C15C0238}"/>
    <dgm:cxn modelId="{5ECD6544-33BA-4262-82FB-6EB3D51A1070}" type="presOf" srcId="{AE54B892-BAF8-4A0F-B0F4-6400DB4926DA}" destId="{FAD66DE8-649B-4F6A-9C5F-A5EA30A75FB9}" srcOrd="1" destOrd="0" presId="urn:microsoft.com/office/officeart/2005/8/layout/orgChart1"/>
    <dgm:cxn modelId="{5659177C-8F56-4AEC-B91E-D9E18AF93E84}" type="presOf" srcId="{62E46FBC-8892-45BF-A98B-CDFFF598A805}" destId="{029DFF3D-0362-4786-B7FB-9D6FBF7858C5}" srcOrd="1" destOrd="0" presId="urn:microsoft.com/office/officeart/2005/8/layout/orgChart1"/>
    <dgm:cxn modelId="{6F2F09CE-6709-49C7-91B7-7B0143AC1ABA}" srcId="{AC1076A3-5DAF-4058-A763-4924590A8551}" destId="{DE9DF93C-F1BE-4568-861D-A6E27FBD38EC}" srcOrd="0" destOrd="0" parTransId="{0530B7AB-5235-450C-BCAC-5F98CB3DCF07}" sibTransId="{0F24898E-57F5-4616-B1EC-9F8B28D2F830}"/>
    <dgm:cxn modelId="{A0BCDD75-7689-4EB2-9C8C-0ED2FDC5068E}" type="presOf" srcId="{93779926-B453-4540-ABC7-3094219D23F2}" destId="{955FF484-7DE3-4AF8-9B52-254F31CABC00}" srcOrd="0" destOrd="0" presId="urn:microsoft.com/office/officeart/2005/8/layout/orgChart1"/>
    <dgm:cxn modelId="{52B32826-DB86-4651-8D1E-89388AEAD9F4}" type="presOf" srcId="{04CDEF40-AFF1-427E-A03D-BC75D8847C61}" destId="{C18AEE94-99EA-45C8-9E28-20E74A3F989C}" srcOrd="0" destOrd="0" presId="urn:microsoft.com/office/officeart/2005/8/layout/orgChart1"/>
    <dgm:cxn modelId="{44279085-8C64-4976-8E71-D44167839558}" type="presOf" srcId="{22722B35-A55F-40C3-9846-217657B5452B}" destId="{7EAE39FF-DE0C-4BC1-AB40-846C91FE73B9}" srcOrd="1" destOrd="0" presId="urn:microsoft.com/office/officeart/2005/8/layout/orgChart1"/>
    <dgm:cxn modelId="{F2EB83BD-72C2-4BF4-956B-12B0BEB3C97B}" type="presOf" srcId="{22722B35-A55F-40C3-9846-217657B5452B}" destId="{57A75C8F-2B48-414F-82D3-650DFBC06FBA}" srcOrd="0" destOrd="0" presId="urn:microsoft.com/office/officeart/2005/8/layout/orgChart1"/>
    <dgm:cxn modelId="{F5FB05D0-73FE-44C3-86C6-BA1D58CF0DA1}" type="presOf" srcId="{5DAB5CFD-81B1-4363-9453-58BF54D0126B}" destId="{5524D1DF-D2B5-4007-96F4-633CB4D29961}" srcOrd="1" destOrd="0" presId="urn:microsoft.com/office/officeart/2005/8/layout/orgChart1"/>
    <dgm:cxn modelId="{00672394-1AC5-48E7-988C-5401E56C01AF}" type="presOf" srcId="{93779926-B453-4540-ABC7-3094219D23F2}" destId="{706CAE30-277F-4BE7-A797-9C27201420E4}" srcOrd="1" destOrd="0" presId="urn:microsoft.com/office/officeart/2005/8/layout/orgChart1"/>
    <dgm:cxn modelId="{9ABC4A50-9353-450B-84A7-CB8EC3E411E1}" srcId="{EAB52A8B-6837-4DE5-97DD-95A5CC1A88F8}" destId="{A51C52F2-3947-42D9-A692-DA2E162F51DF}" srcOrd="1" destOrd="0" parTransId="{34908457-450E-47FE-84D8-1146DB9A434D}" sibTransId="{8EF6C13B-DE9B-42FC-9CF5-FDB957BEB08C}"/>
    <dgm:cxn modelId="{B4DD01F1-3BD3-44D9-80F0-DDD9D5E5C00B}" type="presOf" srcId="{A51C52F2-3947-42D9-A692-DA2E162F51DF}" destId="{89D96A8C-2457-43FC-922B-F5A9901B359F}" srcOrd="0" destOrd="0" presId="urn:microsoft.com/office/officeart/2005/8/layout/orgChart1"/>
    <dgm:cxn modelId="{568437EA-E336-40F4-83A3-F9503CCBE381}" type="presOf" srcId="{81771574-C6F2-4CA9-9113-1D369A417A2D}" destId="{6474087E-6BE7-4B56-8BC6-8B0A43443169}" srcOrd="0" destOrd="0" presId="urn:microsoft.com/office/officeart/2005/8/layout/orgChart1"/>
    <dgm:cxn modelId="{4996DE5E-C1B9-4A56-B7F8-E2365D8C4AAD}" type="presOf" srcId="{5DAB5CFD-81B1-4363-9453-58BF54D0126B}" destId="{49A18F53-2C42-4FD7-A7D8-EACFAA7050B7}" srcOrd="0" destOrd="0" presId="urn:microsoft.com/office/officeart/2005/8/layout/orgChart1"/>
    <dgm:cxn modelId="{52768AAB-47CE-4EC9-B93D-AEF71D508318}" srcId="{DE9DF93C-F1BE-4568-861D-A6E27FBD38EC}" destId="{C4040ECB-8CBA-4703-AEA0-768EAB91B1E0}" srcOrd="1" destOrd="0" parTransId="{07C4495E-FB5D-42E2-B2BF-6B38B1E4450C}" sibTransId="{E55D1F0A-C5DF-44BB-BDBF-F0E77D5E8207}"/>
    <dgm:cxn modelId="{96C6A06D-BCCC-42CD-AECC-DFB14DCB0638}" type="presOf" srcId="{3C893DFE-167A-4464-BF1F-D5A5FB12EC6C}" destId="{40BE7FF0-AA31-4657-9180-9FEB6FA3B778}" srcOrd="0" destOrd="0" presId="urn:microsoft.com/office/officeart/2005/8/layout/orgChart1"/>
    <dgm:cxn modelId="{2871F770-4004-44BE-8FE0-F2B5F3A4B585}" type="presOf" srcId="{9ECB02AD-7CA3-4451-A125-9F2ADA222E73}" destId="{93A1DE6B-F592-4009-9BA4-57946E3BFE0A}" srcOrd="0" destOrd="0" presId="urn:microsoft.com/office/officeart/2005/8/layout/orgChart1"/>
    <dgm:cxn modelId="{4AD28651-B7BD-4699-8730-1A27BE216901}" type="presOf" srcId="{EAB52A8B-6837-4DE5-97DD-95A5CC1A88F8}" destId="{19699472-9C87-4786-A989-95C3B0D74960}" srcOrd="1" destOrd="0" presId="urn:microsoft.com/office/officeart/2005/8/layout/orgChart1"/>
    <dgm:cxn modelId="{D4D60E7B-E543-4132-BD80-E5CFB34BA327}" type="presOf" srcId="{6B13CBF5-DAFC-4E8A-B6D3-B0ACC807A9EC}" destId="{FA68E96E-916C-4CA3-B298-C2CD7C409C4B}" srcOrd="0" destOrd="0" presId="urn:microsoft.com/office/officeart/2005/8/layout/orgChart1"/>
    <dgm:cxn modelId="{9F9A62A3-E041-479B-A9DF-04495E6FB8C7}" type="presParOf" srcId="{A830A739-82F7-46CD-870A-C5DE6C063DF4}" destId="{15FB525C-CC53-4D76-92D6-8BE327C60EF7}" srcOrd="0" destOrd="0" presId="urn:microsoft.com/office/officeart/2005/8/layout/orgChart1"/>
    <dgm:cxn modelId="{9CAFEFBD-E3BF-4794-A645-6286D8FC5743}" type="presParOf" srcId="{15FB525C-CC53-4D76-92D6-8BE327C60EF7}" destId="{2FD37A8B-1C00-480F-B3BE-E9137313A99C}" srcOrd="0" destOrd="0" presId="urn:microsoft.com/office/officeart/2005/8/layout/orgChart1"/>
    <dgm:cxn modelId="{D46D0C3E-88C1-47F6-A429-835CE0525129}" type="presParOf" srcId="{2FD37A8B-1C00-480F-B3BE-E9137313A99C}" destId="{D0D48B78-DB65-4E7F-9E93-2D1D0033873E}" srcOrd="0" destOrd="0" presId="urn:microsoft.com/office/officeart/2005/8/layout/orgChart1"/>
    <dgm:cxn modelId="{2765F9E5-93D0-40EA-AB5F-2E4F906BE77F}" type="presParOf" srcId="{2FD37A8B-1C00-480F-B3BE-E9137313A99C}" destId="{B21CD061-8004-4D3A-9818-EC8E200BF135}" srcOrd="1" destOrd="0" presId="urn:microsoft.com/office/officeart/2005/8/layout/orgChart1"/>
    <dgm:cxn modelId="{2B2E29A9-39D2-40E3-908A-DD0766704E81}" type="presParOf" srcId="{15FB525C-CC53-4D76-92D6-8BE327C60EF7}" destId="{6DAF020E-99A6-4859-92B7-CD750B778D2E}" srcOrd="1" destOrd="0" presId="urn:microsoft.com/office/officeart/2005/8/layout/orgChart1"/>
    <dgm:cxn modelId="{BFDA354B-E618-470F-8207-A81AEA28CAD6}" type="presParOf" srcId="{6DAF020E-99A6-4859-92B7-CD750B778D2E}" destId="{40BE7FF0-AA31-4657-9180-9FEB6FA3B778}" srcOrd="0" destOrd="0" presId="urn:microsoft.com/office/officeart/2005/8/layout/orgChart1"/>
    <dgm:cxn modelId="{CA55ECBE-3173-44C6-A210-ABEEE6917568}" type="presParOf" srcId="{6DAF020E-99A6-4859-92B7-CD750B778D2E}" destId="{F1ADEA50-D9E1-4257-BB16-6BF44E9F0152}" srcOrd="1" destOrd="0" presId="urn:microsoft.com/office/officeart/2005/8/layout/orgChart1"/>
    <dgm:cxn modelId="{A9863746-82B9-4046-A947-CE5B34C38210}" type="presParOf" srcId="{F1ADEA50-D9E1-4257-BB16-6BF44E9F0152}" destId="{D2A3FE55-9EDF-4CF0-983F-A719434B6605}" srcOrd="0" destOrd="0" presId="urn:microsoft.com/office/officeart/2005/8/layout/orgChart1"/>
    <dgm:cxn modelId="{8367133C-A066-4CC6-AD2B-4D2920977E23}" type="presParOf" srcId="{D2A3FE55-9EDF-4CF0-983F-A719434B6605}" destId="{6474087E-6BE7-4B56-8BC6-8B0A43443169}" srcOrd="0" destOrd="0" presId="urn:microsoft.com/office/officeart/2005/8/layout/orgChart1"/>
    <dgm:cxn modelId="{FE34296D-2EE7-424A-94E5-E47A15A69065}" type="presParOf" srcId="{D2A3FE55-9EDF-4CF0-983F-A719434B6605}" destId="{997410EB-6093-46FE-B194-8AE91732B99A}" srcOrd="1" destOrd="0" presId="urn:microsoft.com/office/officeart/2005/8/layout/orgChart1"/>
    <dgm:cxn modelId="{73BAFA89-9445-44BD-9FD9-197C9290EDD4}" type="presParOf" srcId="{F1ADEA50-D9E1-4257-BB16-6BF44E9F0152}" destId="{2BFFA199-B5E5-4D41-AB12-7A3931FDC026}" srcOrd="1" destOrd="0" presId="urn:microsoft.com/office/officeart/2005/8/layout/orgChart1"/>
    <dgm:cxn modelId="{37A44E15-A5F2-4D03-BBD2-AB60A20DFF9B}" type="presParOf" srcId="{2BFFA199-B5E5-4D41-AB12-7A3931FDC026}" destId="{9BC5634D-8CDB-4E6F-AD70-1D7DC0774CCF}" srcOrd="0" destOrd="0" presId="urn:microsoft.com/office/officeart/2005/8/layout/orgChart1"/>
    <dgm:cxn modelId="{B277D6D3-9E0B-4F68-A793-9F6F5FDE4FB9}" type="presParOf" srcId="{2BFFA199-B5E5-4D41-AB12-7A3931FDC026}" destId="{FA7164CA-ABD8-4B37-9947-0E87ABBC7727}" srcOrd="1" destOrd="0" presId="urn:microsoft.com/office/officeart/2005/8/layout/orgChart1"/>
    <dgm:cxn modelId="{86529474-17C9-4CEB-B064-84A1EA3219AE}" type="presParOf" srcId="{FA7164CA-ABD8-4B37-9947-0E87ABBC7727}" destId="{67302B15-201A-48D0-8468-D0DC94C65B78}" srcOrd="0" destOrd="0" presId="urn:microsoft.com/office/officeart/2005/8/layout/orgChart1"/>
    <dgm:cxn modelId="{53B05848-3A90-464D-9748-8509AC1154F8}" type="presParOf" srcId="{67302B15-201A-48D0-8468-D0DC94C65B78}" destId="{A9C16BE9-A2DE-4285-8CC4-34B94D95BE80}" srcOrd="0" destOrd="0" presId="urn:microsoft.com/office/officeart/2005/8/layout/orgChart1"/>
    <dgm:cxn modelId="{1D804413-8734-4197-A6C2-DB8A2A989E2C}" type="presParOf" srcId="{67302B15-201A-48D0-8468-D0DC94C65B78}" destId="{A3366977-0D2C-4F92-B14C-C2E0363952B4}" srcOrd="1" destOrd="0" presId="urn:microsoft.com/office/officeart/2005/8/layout/orgChart1"/>
    <dgm:cxn modelId="{B8C214F3-185B-4C33-9A54-CF393432B8BB}" type="presParOf" srcId="{FA7164CA-ABD8-4B37-9947-0E87ABBC7727}" destId="{2689F33C-ECF9-4828-AE52-B6A22407AE05}" srcOrd="1" destOrd="0" presId="urn:microsoft.com/office/officeart/2005/8/layout/orgChart1"/>
    <dgm:cxn modelId="{10532E6B-E170-4E4B-AE72-03C727D9F800}" type="presParOf" srcId="{FA7164CA-ABD8-4B37-9947-0E87ABBC7727}" destId="{F59A12F1-1305-46F6-B783-CC998885D151}" srcOrd="2" destOrd="0" presId="urn:microsoft.com/office/officeart/2005/8/layout/orgChart1"/>
    <dgm:cxn modelId="{76D96D69-E871-4410-ABA5-24445725B0D8}" type="presParOf" srcId="{F1ADEA50-D9E1-4257-BB16-6BF44E9F0152}" destId="{50C90D88-F888-47BA-B5F3-CE82FCE393C1}" srcOrd="2" destOrd="0" presId="urn:microsoft.com/office/officeart/2005/8/layout/orgChart1"/>
    <dgm:cxn modelId="{1A233721-0E59-49EC-97F2-209C17FCE29B}" type="presParOf" srcId="{6DAF020E-99A6-4859-92B7-CD750B778D2E}" destId="{DA515EF5-5389-4784-9D50-5A7A41D39870}" srcOrd="2" destOrd="0" presId="urn:microsoft.com/office/officeart/2005/8/layout/orgChart1"/>
    <dgm:cxn modelId="{D5A26CEA-5C2A-44E5-98DC-81ECD2FC909F}" type="presParOf" srcId="{6DAF020E-99A6-4859-92B7-CD750B778D2E}" destId="{3BC8DCFD-8126-46C0-8ED0-B9EA6F828B8A}" srcOrd="3" destOrd="0" presId="urn:microsoft.com/office/officeart/2005/8/layout/orgChart1"/>
    <dgm:cxn modelId="{38AF3A36-0A99-4BBD-8B85-AB806EB1134A}" type="presParOf" srcId="{3BC8DCFD-8126-46C0-8ED0-B9EA6F828B8A}" destId="{29E284AA-60D8-4D82-A04D-2A3FDC5145AB}" srcOrd="0" destOrd="0" presId="urn:microsoft.com/office/officeart/2005/8/layout/orgChart1"/>
    <dgm:cxn modelId="{3F1214EF-225A-4C7B-9CCE-7A80047B3B12}" type="presParOf" srcId="{29E284AA-60D8-4D82-A04D-2A3FDC5145AB}" destId="{CB4DEF18-53A3-4BA4-B755-D70F1BE759A2}" srcOrd="0" destOrd="0" presId="urn:microsoft.com/office/officeart/2005/8/layout/orgChart1"/>
    <dgm:cxn modelId="{A8AC4B05-C34C-477A-A290-738B8C91696C}" type="presParOf" srcId="{29E284AA-60D8-4D82-A04D-2A3FDC5145AB}" destId="{361F4059-BAEF-4AEA-BC62-D4DA18ACC33B}" srcOrd="1" destOrd="0" presId="urn:microsoft.com/office/officeart/2005/8/layout/orgChart1"/>
    <dgm:cxn modelId="{44E95B2A-361A-4916-BD9C-1669CA4F5C78}" type="presParOf" srcId="{3BC8DCFD-8126-46C0-8ED0-B9EA6F828B8A}" destId="{3AB0F730-3EC2-4591-A8C2-AF038BDDA471}" srcOrd="1" destOrd="0" presId="urn:microsoft.com/office/officeart/2005/8/layout/orgChart1"/>
    <dgm:cxn modelId="{8FC6EBB0-1297-491D-A79E-85154AF020C3}" type="presParOf" srcId="{3AB0F730-3EC2-4591-A8C2-AF038BDDA471}" destId="{FA68E96E-916C-4CA3-B298-C2CD7C409C4B}" srcOrd="0" destOrd="0" presId="urn:microsoft.com/office/officeart/2005/8/layout/orgChart1"/>
    <dgm:cxn modelId="{699EF7E5-2DB9-4BF7-AC3F-8A0A696B2138}" type="presParOf" srcId="{3AB0F730-3EC2-4591-A8C2-AF038BDDA471}" destId="{25BEAC52-A1A3-49CC-BFEB-E27A19372A9A}" srcOrd="1" destOrd="0" presId="urn:microsoft.com/office/officeart/2005/8/layout/orgChart1"/>
    <dgm:cxn modelId="{FA261CC7-2C43-4E1D-BB81-6D528F6DC7B7}" type="presParOf" srcId="{25BEAC52-A1A3-49CC-BFEB-E27A19372A9A}" destId="{4F08654F-23C8-47A4-91D1-E16A620AF8E6}" srcOrd="0" destOrd="0" presId="urn:microsoft.com/office/officeart/2005/8/layout/orgChart1"/>
    <dgm:cxn modelId="{82893BE5-B93C-4F6F-86AE-36EE6E7A0AF5}" type="presParOf" srcId="{4F08654F-23C8-47A4-91D1-E16A620AF8E6}" destId="{65C69580-DBD7-4586-9D88-C734AE00FDB6}" srcOrd="0" destOrd="0" presId="urn:microsoft.com/office/officeart/2005/8/layout/orgChart1"/>
    <dgm:cxn modelId="{BA534D04-7E10-4E21-8EBF-BBC12AF35DEA}" type="presParOf" srcId="{4F08654F-23C8-47A4-91D1-E16A620AF8E6}" destId="{029DFF3D-0362-4786-B7FB-9D6FBF7858C5}" srcOrd="1" destOrd="0" presId="urn:microsoft.com/office/officeart/2005/8/layout/orgChart1"/>
    <dgm:cxn modelId="{CFF7266A-30DD-4906-90A4-C9BF837F2657}" type="presParOf" srcId="{25BEAC52-A1A3-49CC-BFEB-E27A19372A9A}" destId="{9328E4C3-2455-4310-BA27-4364A3B987CA}" srcOrd="1" destOrd="0" presId="urn:microsoft.com/office/officeart/2005/8/layout/orgChart1"/>
    <dgm:cxn modelId="{F334AD51-DFE9-45D0-BE8E-883398E10429}" type="presParOf" srcId="{25BEAC52-A1A3-49CC-BFEB-E27A19372A9A}" destId="{2D9B1D6B-9B7E-4BAA-AD82-CC5F1AB0A363}" srcOrd="2" destOrd="0" presId="urn:microsoft.com/office/officeart/2005/8/layout/orgChart1"/>
    <dgm:cxn modelId="{3DC9508F-0BF8-44DC-A26B-244D332453D7}" type="presParOf" srcId="{3AB0F730-3EC2-4591-A8C2-AF038BDDA471}" destId="{350A2D48-FCA1-45F1-AADB-1751B403942E}" srcOrd="2" destOrd="0" presId="urn:microsoft.com/office/officeart/2005/8/layout/orgChart1"/>
    <dgm:cxn modelId="{79C5D042-03AA-49AF-9719-98E8C45AFCDD}" type="presParOf" srcId="{3AB0F730-3EC2-4591-A8C2-AF038BDDA471}" destId="{0F5E253C-5B55-4AA6-8F4C-3F13DB8EA519}" srcOrd="3" destOrd="0" presId="urn:microsoft.com/office/officeart/2005/8/layout/orgChart1"/>
    <dgm:cxn modelId="{67BC5E51-2087-4E33-BA3C-4595927B5F1E}" type="presParOf" srcId="{0F5E253C-5B55-4AA6-8F4C-3F13DB8EA519}" destId="{14C49DB2-9D21-4235-9E86-A84EDF8650AE}" srcOrd="0" destOrd="0" presId="urn:microsoft.com/office/officeart/2005/8/layout/orgChart1"/>
    <dgm:cxn modelId="{3097DF2F-6045-479C-9B2A-17E722F9DA23}" type="presParOf" srcId="{14C49DB2-9D21-4235-9E86-A84EDF8650AE}" destId="{6D1F7F10-B34A-4E9D-9A8C-90D0F5FE319A}" srcOrd="0" destOrd="0" presId="urn:microsoft.com/office/officeart/2005/8/layout/orgChart1"/>
    <dgm:cxn modelId="{28A306AB-E687-44A1-978F-76E400591343}" type="presParOf" srcId="{14C49DB2-9D21-4235-9E86-A84EDF8650AE}" destId="{BC0712C3-4D81-4194-A7FB-BCAFC30E898C}" srcOrd="1" destOrd="0" presId="urn:microsoft.com/office/officeart/2005/8/layout/orgChart1"/>
    <dgm:cxn modelId="{079950FA-21E5-41B9-9992-D3E1541CDDA7}" type="presParOf" srcId="{0F5E253C-5B55-4AA6-8F4C-3F13DB8EA519}" destId="{16DE8AE7-0D0F-4C51-9B7E-036A6D4D91A1}" srcOrd="1" destOrd="0" presId="urn:microsoft.com/office/officeart/2005/8/layout/orgChart1"/>
    <dgm:cxn modelId="{998659FB-2DE5-4ECF-87A2-7107B1399BD0}" type="presParOf" srcId="{16DE8AE7-0D0F-4C51-9B7E-036A6D4D91A1}" destId="{A1B6C181-9C14-40E9-B84C-91551B52585C}" srcOrd="0" destOrd="0" presId="urn:microsoft.com/office/officeart/2005/8/layout/orgChart1"/>
    <dgm:cxn modelId="{18387E25-E346-4719-B852-D7A535C0AC30}" type="presParOf" srcId="{16DE8AE7-0D0F-4C51-9B7E-036A6D4D91A1}" destId="{E89E2880-5DB5-47E7-A447-25636347EF62}" srcOrd="1" destOrd="0" presId="urn:microsoft.com/office/officeart/2005/8/layout/orgChart1"/>
    <dgm:cxn modelId="{6313161D-574A-4F44-9C3E-F97BCAB78637}" type="presParOf" srcId="{E89E2880-5DB5-47E7-A447-25636347EF62}" destId="{15F23B44-B84D-4B5B-9B56-68A1F73BD18C}" srcOrd="0" destOrd="0" presId="urn:microsoft.com/office/officeart/2005/8/layout/orgChart1"/>
    <dgm:cxn modelId="{E083FA02-8A35-427A-B9B2-16E16DD4AE1B}" type="presParOf" srcId="{15F23B44-B84D-4B5B-9B56-68A1F73BD18C}" destId="{6FC6DC97-D474-4D68-B10C-F0ADD7673E0B}" srcOrd="0" destOrd="0" presId="urn:microsoft.com/office/officeart/2005/8/layout/orgChart1"/>
    <dgm:cxn modelId="{1A3D2777-348A-4DF7-9BE6-8248E095469B}" type="presParOf" srcId="{15F23B44-B84D-4B5B-9B56-68A1F73BD18C}" destId="{452785AB-4810-400E-AF89-78DB50B55A2F}" srcOrd="1" destOrd="0" presId="urn:microsoft.com/office/officeart/2005/8/layout/orgChart1"/>
    <dgm:cxn modelId="{59016703-92C3-4DD2-9929-C35D4F2FBAB9}" type="presParOf" srcId="{E89E2880-5DB5-47E7-A447-25636347EF62}" destId="{CB723FEF-4C16-40CE-8203-4786D7C43712}" srcOrd="1" destOrd="0" presId="urn:microsoft.com/office/officeart/2005/8/layout/orgChart1"/>
    <dgm:cxn modelId="{F7663324-62EB-4A84-9FA2-DF264286DFAA}" type="presParOf" srcId="{E89E2880-5DB5-47E7-A447-25636347EF62}" destId="{05FFCAA4-7FE4-4EDB-AE78-E12984116FCF}" srcOrd="2" destOrd="0" presId="urn:microsoft.com/office/officeart/2005/8/layout/orgChart1"/>
    <dgm:cxn modelId="{968BEA76-ADD1-4286-BF22-2C599BA9BF4C}" type="presParOf" srcId="{16DE8AE7-0D0F-4C51-9B7E-036A6D4D91A1}" destId="{E95E4922-65B2-4DAB-8EBD-5EEFBDDF398D}" srcOrd="2" destOrd="0" presId="urn:microsoft.com/office/officeart/2005/8/layout/orgChart1"/>
    <dgm:cxn modelId="{654DD895-1EF7-4A13-8FA8-5CD0E31603FB}" type="presParOf" srcId="{16DE8AE7-0D0F-4C51-9B7E-036A6D4D91A1}" destId="{3F9AAFFC-CB5B-4413-80BA-152EFD0F0503}" srcOrd="3" destOrd="0" presId="urn:microsoft.com/office/officeart/2005/8/layout/orgChart1"/>
    <dgm:cxn modelId="{E8C58FA7-F988-41EB-90E8-AD2DFF6FE2F3}" type="presParOf" srcId="{3F9AAFFC-CB5B-4413-80BA-152EFD0F0503}" destId="{E6A2CCCF-8459-47E7-8817-C4904805E369}" srcOrd="0" destOrd="0" presId="urn:microsoft.com/office/officeart/2005/8/layout/orgChart1"/>
    <dgm:cxn modelId="{38DCA7D4-85F4-4388-8D5C-4B97653F8D28}" type="presParOf" srcId="{E6A2CCCF-8459-47E7-8817-C4904805E369}" destId="{9B9EFBD4-85A5-4E2E-A377-B5E7F8A36441}" srcOrd="0" destOrd="0" presId="urn:microsoft.com/office/officeart/2005/8/layout/orgChart1"/>
    <dgm:cxn modelId="{1F3D7674-69F5-4827-B482-CDF7E1EF2A56}" type="presParOf" srcId="{E6A2CCCF-8459-47E7-8817-C4904805E369}" destId="{512AD69D-9C6A-406B-9194-24776C5EDDED}" srcOrd="1" destOrd="0" presId="urn:microsoft.com/office/officeart/2005/8/layout/orgChart1"/>
    <dgm:cxn modelId="{D14715C2-C77D-4410-90A5-E76EB7737CA1}" type="presParOf" srcId="{3F9AAFFC-CB5B-4413-80BA-152EFD0F0503}" destId="{1F1C3846-FED7-496F-8013-E43021933011}" srcOrd="1" destOrd="0" presId="urn:microsoft.com/office/officeart/2005/8/layout/orgChart1"/>
    <dgm:cxn modelId="{8ACE0761-F100-4A65-BA46-EDDD42A7FB7D}" type="presParOf" srcId="{1F1C3846-FED7-496F-8013-E43021933011}" destId="{A5F4195A-D726-4818-9FFF-0D7D5A1697D3}" srcOrd="0" destOrd="0" presId="urn:microsoft.com/office/officeart/2005/8/layout/orgChart1"/>
    <dgm:cxn modelId="{2490B8D9-A3AA-4F49-8426-349B548268C5}" type="presParOf" srcId="{1F1C3846-FED7-496F-8013-E43021933011}" destId="{921C9C29-06C0-4785-8E2C-7540F9C13770}" srcOrd="1" destOrd="0" presId="urn:microsoft.com/office/officeart/2005/8/layout/orgChart1"/>
    <dgm:cxn modelId="{15FCBAD0-8EED-4F29-9664-09C72285C617}" type="presParOf" srcId="{921C9C29-06C0-4785-8E2C-7540F9C13770}" destId="{AEBCE948-A397-40DA-95F4-A1A13835D362}" srcOrd="0" destOrd="0" presId="urn:microsoft.com/office/officeart/2005/8/layout/orgChart1"/>
    <dgm:cxn modelId="{CABC3267-5B4F-4174-B1A6-0CEF43FE00BA}" type="presParOf" srcId="{AEBCE948-A397-40DA-95F4-A1A13835D362}" destId="{91C5F157-A0F1-4B2C-8623-7BA37038A290}" srcOrd="0" destOrd="0" presId="urn:microsoft.com/office/officeart/2005/8/layout/orgChart1"/>
    <dgm:cxn modelId="{940F3ACD-236A-42E4-B7AD-5AE0E58F2EE8}" type="presParOf" srcId="{AEBCE948-A397-40DA-95F4-A1A13835D362}" destId="{20869FB3-014D-4C5C-832F-92419DC928C3}" srcOrd="1" destOrd="0" presId="urn:microsoft.com/office/officeart/2005/8/layout/orgChart1"/>
    <dgm:cxn modelId="{EC442193-BE48-449E-9D55-AC772A5A0E04}" type="presParOf" srcId="{921C9C29-06C0-4785-8E2C-7540F9C13770}" destId="{E0A810B3-AE76-4315-B2D4-992D8DD89069}" srcOrd="1" destOrd="0" presId="urn:microsoft.com/office/officeart/2005/8/layout/orgChart1"/>
    <dgm:cxn modelId="{F75796D8-794C-4622-9292-957CB10B0CB3}" type="presParOf" srcId="{921C9C29-06C0-4785-8E2C-7540F9C13770}" destId="{B0442EA7-2715-41E7-A0F1-5ED3D9883806}" srcOrd="2" destOrd="0" presId="urn:microsoft.com/office/officeart/2005/8/layout/orgChart1"/>
    <dgm:cxn modelId="{B2B9FC6A-F47A-4679-A107-5D24D917D020}" type="presParOf" srcId="{1F1C3846-FED7-496F-8013-E43021933011}" destId="{629F3091-1F65-4D0C-BDE0-E0F0E5D83E33}" srcOrd="2" destOrd="0" presId="urn:microsoft.com/office/officeart/2005/8/layout/orgChart1"/>
    <dgm:cxn modelId="{45206B8F-AA9F-4048-9A3E-42B084381433}" type="presParOf" srcId="{1F1C3846-FED7-496F-8013-E43021933011}" destId="{D0540A90-3F56-4F00-ACC6-DAE7FB7445C5}" srcOrd="3" destOrd="0" presId="urn:microsoft.com/office/officeart/2005/8/layout/orgChart1"/>
    <dgm:cxn modelId="{4B8EB688-D005-4B3A-AFA3-6DBE13EEA833}" type="presParOf" srcId="{D0540A90-3F56-4F00-ACC6-DAE7FB7445C5}" destId="{3CCA7C62-EAEB-4DCE-8EA6-101BC8649B8D}" srcOrd="0" destOrd="0" presId="urn:microsoft.com/office/officeart/2005/8/layout/orgChart1"/>
    <dgm:cxn modelId="{204594BE-40BE-4118-9923-187BFFED7DC0}" type="presParOf" srcId="{3CCA7C62-EAEB-4DCE-8EA6-101BC8649B8D}" destId="{3CD976EA-0850-4A71-B1CE-34E07CCCB188}" srcOrd="0" destOrd="0" presId="urn:microsoft.com/office/officeart/2005/8/layout/orgChart1"/>
    <dgm:cxn modelId="{D161BC11-8363-4328-976B-FF5CFB6991C8}" type="presParOf" srcId="{3CCA7C62-EAEB-4DCE-8EA6-101BC8649B8D}" destId="{19699472-9C87-4786-A989-95C3B0D74960}" srcOrd="1" destOrd="0" presId="urn:microsoft.com/office/officeart/2005/8/layout/orgChart1"/>
    <dgm:cxn modelId="{D23E358C-70ED-4E82-B211-70C77F4B684B}" type="presParOf" srcId="{D0540A90-3F56-4F00-ACC6-DAE7FB7445C5}" destId="{BA3EAE06-C6E2-43ED-99C8-0DF9D00CF3AA}" srcOrd="1" destOrd="0" presId="urn:microsoft.com/office/officeart/2005/8/layout/orgChart1"/>
    <dgm:cxn modelId="{8D0B281B-9DE2-47B8-AFAF-1B9E1188EF6E}" type="presParOf" srcId="{BA3EAE06-C6E2-43ED-99C8-0DF9D00CF3AA}" destId="{CBD03EEE-B3F5-4140-BFE7-EC4035AE7B08}" srcOrd="0" destOrd="0" presId="urn:microsoft.com/office/officeart/2005/8/layout/orgChart1"/>
    <dgm:cxn modelId="{4FDE8F0B-DB53-40DB-BFFB-ABDE4183B848}" type="presParOf" srcId="{BA3EAE06-C6E2-43ED-99C8-0DF9D00CF3AA}" destId="{A21F13B8-9D26-479D-BA91-AA1314D2506A}" srcOrd="1" destOrd="0" presId="urn:microsoft.com/office/officeart/2005/8/layout/orgChart1"/>
    <dgm:cxn modelId="{9DAEA967-ABD3-4EE6-AD34-8F479ACA1212}" type="presParOf" srcId="{A21F13B8-9D26-479D-BA91-AA1314D2506A}" destId="{BC893766-F9D5-4AFE-BC3F-93048E756FB5}" srcOrd="0" destOrd="0" presId="urn:microsoft.com/office/officeart/2005/8/layout/orgChart1"/>
    <dgm:cxn modelId="{BFE6CFC5-C361-4D3D-9A2B-AF9B71804049}" type="presParOf" srcId="{BC893766-F9D5-4AFE-BC3F-93048E756FB5}" destId="{955FF484-7DE3-4AF8-9B52-254F31CABC00}" srcOrd="0" destOrd="0" presId="urn:microsoft.com/office/officeart/2005/8/layout/orgChart1"/>
    <dgm:cxn modelId="{7C45964C-3B52-4E94-AA6D-CC5E7C0268D6}" type="presParOf" srcId="{BC893766-F9D5-4AFE-BC3F-93048E756FB5}" destId="{706CAE30-277F-4BE7-A797-9C27201420E4}" srcOrd="1" destOrd="0" presId="urn:microsoft.com/office/officeart/2005/8/layout/orgChart1"/>
    <dgm:cxn modelId="{975D490C-8E1A-45AF-810F-DC5F9ADAABFE}" type="presParOf" srcId="{A21F13B8-9D26-479D-BA91-AA1314D2506A}" destId="{47999A15-78C3-48DA-9F29-7875BAA0C5A9}" srcOrd="1" destOrd="0" presId="urn:microsoft.com/office/officeart/2005/8/layout/orgChart1"/>
    <dgm:cxn modelId="{169E5E8D-0596-4226-ACC8-B5A9FD7F75B7}" type="presParOf" srcId="{A21F13B8-9D26-479D-BA91-AA1314D2506A}" destId="{2A369A69-1E37-49FD-9281-4C0C1D629DC8}" srcOrd="2" destOrd="0" presId="urn:microsoft.com/office/officeart/2005/8/layout/orgChart1"/>
    <dgm:cxn modelId="{D1772F71-3238-419B-8C9C-3ADD151A2661}" type="presParOf" srcId="{BA3EAE06-C6E2-43ED-99C8-0DF9D00CF3AA}" destId="{6163A844-79B9-4C11-940D-5A2DD3042356}" srcOrd="2" destOrd="0" presId="urn:microsoft.com/office/officeart/2005/8/layout/orgChart1"/>
    <dgm:cxn modelId="{16D3EFC6-9491-41B2-9902-98B97ACE7596}" type="presParOf" srcId="{BA3EAE06-C6E2-43ED-99C8-0DF9D00CF3AA}" destId="{848C453B-A36A-4619-801F-FACC75D2CF08}" srcOrd="3" destOrd="0" presId="urn:microsoft.com/office/officeart/2005/8/layout/orgChart1"/>
    <dgm:cxn modelId="{7B32F8E9-93A5-4C3C-B01A-476BBF84F39C}" type="presParOf" srcId="{848C453B-A36A-4619-801F-FACC75D2CF08}" destId="{22181C5B-C80E-40DF-A1B7-AF084A12D82D}" srcOrd="0" destOrd="0" presId="urn:microsoft.com/office/officeart/2005/8/layout/orgChart1"/>
    <dgm:cxn modelId="{37E2FE1C-ED40-4452-9FF8-73C37C6724A8}" type="presParOf" srcId="{22181C5B-C80E-40DF-A1B7-AF084A12D82D}" destId="{89D96A8C-2457-43FC-922B-F5A9901B359F}" srcOrd="0" destOrd="0" presId="urn:microsoft.com/office/officeart/2005/8/layout/orgChart1"/>
    <dgm:cxn modelId="{C236B1AB-3103-493B-83BD-3ED24AF2A283}" type="presParOf" srcId="{22181C5B-C80E-40DF-A1B7-AF084A12D82D}" destId="{C8C12175-44C9-4022-B595-FAD47BC81A92}" srcOrd="1" destOrd="0" presId="urn:microsoft.com/office/officeart/2005/8/layout/orgChart1"/>
    <dgm:cxn modelId="{AA690BAD-39DD-43C1-A8C9-20235DD838C5}" type="presParOf" srcId="{848C453B-A36A-4619-801F-FACC75D2CF08}" destId="{CA54571A-F39F-41D3-B9A6-589B5B235D75}" srcOrd="1" destOrd="0" presId="urn:microsoft.com/office/officeart/2005/8/layout/orgChart1"/>
    <dgm:cxn modelId="{9DD3E8ED-E316-4436-B9D0-D3A603550C8A}" type="presParOf" srcId="{CA54571A-F39F-41D3-B9A6-589B5B235D75}" destId="{93A1DE6B-F592-4009-9BA4-57946E3BFE0A}" srcOrd="0" destOrd="0" presId="urn:microsoft.com/office/officeart/2005/8/layout/orgChart1"/>
    <dgm:cxn modelId="{52834A95-3FF4-451E-B3C8-6E35232A71DA}" type="presParOf" srcId="{CA54571A-F39F-41D3-B9A6-589B5B235D75}" destId="{C9967245-C0BF-4E82-8159-D06E49223FFE}" srcOrd="1" destOrd="0" presId="urn:microsoft.com/office/officeart/2005/8/layout/orgChart1"/>
    <dgm:cxn modelId="{C9A2A6E5-7351-4A4C-A7AC-A280EEC10E57}" type="presParOf" srcId="{C9967245-C0BF-4E82-8159-D06E49223FFE}" destId="{5863729C-6D37-420D-A0BC-68287978475E}" srcOrd="0" destOrd="0" presId="urn:microsoft.com/office/officeart/2005/8/layout/orgChart1"/>
    <dgm:cxn modelId="{5E5683AA-0E70-46F4-A0AA-B2679131E1C2}" type="presParOf" srcId="{5863729C-6D37-420D-A0BC-68287978475E}" destId="{49A18F53-2C42-4FD7-A7D8-EACFAA7050B7}" srcOrd="0" destOrd="0" presId="urn:microsoft.com/office/officeart/2005/8/layout/orgChart1"/>
    <dgm:cxn modelId="{3BFB979C-05F0-4219-9402-05E50BAAEE87}" type="presParOf" srcId="{5863729C-6D37-420D-A0BC-68287978475E}" destId="{5524D1DF-D2B5-4007-96F4-633CB4D29961}" srcOrd="1" destOrd="0" presId="urn:microsoft.com/office/officeart/2005/8/layout/orgChart1"/>
    <dgm:cxn modelId="{0F22EAD6-39D4-4F01-A13F-354399335E3B}" type="presParOf" srcId="{C9967245-C0BF-4E82-8159-D06E49223FFE}" destId="{5BE25B95-C13C-40BC-BD6D-395EA8C80359}" srcOrd="1" destOrd="0" presId="urn:microsoft.com/office/officeart/2005/8/layout/orgChart1"/>
    <dgm:cxn modelId="{9B060D63-741F-4A34-8490-159377486919}" type="presParOf" srcId="{C9967245-C0BF-4E82-8159-D06E49223FFE}" destId="{91F7DFBF-3E23-43A1-BC23-DFFCCA130985}" srcOrd="2" destOrd="0" presId="urn:microsoft.com/office/officeart/2005/8/layout/orgChart1"/>
    <dgm:cxn modelId="{CFCEAA16-81EC-44EF-8D3A-49E5265EB298}" type="presParOf" srcId="{CA54571A-F39F-41D3-B9A6-589B5B235D75}" destId="{B12B885A-B32B-4C6A-9794-2E204A212F27}" srcOrd="2" destOrd="0" presId="urn:microsoft.com/office/officeart/2005/8/layout/orgChart1"/>
    <dgm:cxn modelId="{5B42B146-F739-4E68-AAA8-61CFDB98D8D2}" type="presParOf" srcId="{CA54571A-F39F-41D3-B9A6-589B5B235D75}" destId="{7AB5F5E9-785C-457F-B354-DD192983E721}" srcOrd="3" destOrd="0" presId="urn:microsoft.com/office/officeart/2005/8/layout/orgChart1"/>
    <dgm:cxn modelId="{5938C612-CA93-441B-95B0-D7C32075EBCA}" type="presParOf" srcId="{7AB5F5E9-785C-457F-B354-DD192983E721}" destId="{2D97FF65-1E76-45EF-8654-B808B2A868BF}" srcOrd="0" destOrd="0" presId="urn:microsoft.com/office/officeart/2005/8/layout/orgChart1"/>
    <dgm:cxn modelId="{02B01607-52DB-425B-A5E4-6809DA7AB809}" type="presParOf" srcId="{2D97FF65-1E76-45EF-8654-B808B2A868BF}" destId="{CD107F2D-A8A7-44B8-B0E7-F2C66462E86C}" srcOrd="0" destOrd="0" presId="urn:microsoft.com/office/officeart/2005/8/layout/orgChart1"/>
    <dgm:cxn modelId="{A7A213C7-A253-4531-B8F3-1C8D56287EE9}" type="presParOf" srcId="{2D97FF65-1E76-45EF-8654-B808B2A868BF}" destId="{FAD66DE8-649B-4F6A-9C5F-A5EA30A75FB9}" srcOrd="1" destOrd="0" presId="urn:microsoft.com/office/officeart/2005/8/layout/orgChart1"/>
    <dgm:cxn modelId="{9904011E-A338-4072-9A11-4432287A81BA}" type="presParOf" srcId="{7AB5F5E9-785C-457F-B354-DD192983E721}" destId="{56E95FB9-81BD-4F18-9032-0AA50A66EA36}" srcOrd="1" destOrd="0" presId="urn:microsoft.com/office/officeart/2005/8/layout/orgChart1"/>
    <dgm:cxn modelId="{E46A5B70-2DF6-4186-953E-535C5BF5F996}" type="presParOf" srcId="{56E95FB9-81BD-4F18-9032-0AA50A66EA36}" destId="{C18AEE94-99EA-45C8-9E28-20E74A3F989C}" srcOrd="0" destOrd="0" presId="urn:microsoft.com/office/officeart/2005/8/layout/orgChart1"/>
    <dgm:cxn modelId="{1662D1BF-34BD-4344-AD95-5FDFC53BA423}" type="presParOf" srcId="{56E95FB9-81BD-4F18-9032-0AA50A66EA36}" destId="{3540EC5B-6DE6-44D5-8AFB-28978A22B291}" srcOrd="1" destOrd="0" presId="urn:microsoft.com/office/officeart/2005/8/layout/orgChart1"/>
    <dgm:cxn modelId="{DE024F43-A230-426E-9E17-59EC92BD6C96}" type="presParOf" srcId="{3540EC5B-6DE6-44D5-8AFB-28978A22B291}" destId="{B1F05D12-4FA3-423C-BF4D-2099F5F24B12}" srcOrd="0" destOrd="0" presId="urn:microsoft.com/office/officeart/2005/8/layout/orgChart1"/>
    <dgm:cxn modelId="{E1ABB023-FE01-4163-841D-B822205BB269}" type="presParOf" srcId="{B1F05D12-4FA3-423C-BF4D-2099F5F24B12}" destId="{57A75C8F-2B48-414F-82D3-650DFBC06FBA}" srcOrd="0" destOrd="0" presId="urn:microsoft.com/office/officeart/2005/8/layout/orgChart1"/>
    <dgm:cxn modelId="{EDFE9689-6B96-49B0-A1EA-593E84DE8540}" type="presParOf" srcId="{B1F05D12-4FA3-423C-BF4D-2099F5F24B12}" destId="{7EAE39FF-DE0C-4BC1-AB40-846C91FE73B9}" srcOrd="1" destOrd="0" presId="urn:microsoft.com/office/officeart/2005/8/layout/orgChart1"/>
    <dgm:cxn modelId="{659C590E-B28A-466C-9A77-DFC55BA37819}" type="presParOf" srcId="{3540EC5B-6DE6-44D5-8AFB-28978A22B291}" destId="{B00513C0-AA76-4115-B22E-3B2CD77BC4BF}" srcOrd="1" destOrd="0" presId="urn:microsoft.com/office/officeart/2005/8/layout/orgChart1"/>
    <dgm:cxn modelId="{D9D08D0F-AA7C-4B38-9851-706F6F9B62D1}" type="presParOf" srcId="{3540EC5B-6DE6-44D5-8AFB-28978A22B291}" destId="{6121C5DF-D66E-4C0F-BD89-645163C04B72}" srcOrd="2" destOrd="0" presId="urn:microsoft.com/office/officeart/2005/8/layout/orgChart1"/>
    <dgm:cxn modelId="{3A2F1D12-2442-4063-BEC7-5F9B9B73BEED}" type="presParOf" srcId="{7AB5F5E9-785C-457F-B354-DD192983E721}" destId="{6A8CBC66-7884-4167-8653-EF4939356EA8}" srcOrd="2" destOrd="0" presId="urn:microsoft.com/office/officeart/2005/8/layout/orgChart1"/>
    <dgm:cxn modelId="{1D1A9003-8977-4E57-A0B9-7F52D594174F}" type="presParOf" srcId="{848C453B-A36A-4619-801F-FACC75D2CF08}" destId="{9FF75DA4-D16B-431D-A813-F79D16E70339}" srcOrd="2" destOrd="0" presId="urn:microsoft.com/office/officeart/2005/8/layout/orgChart1"/>
    <dgm:cxn modelId="{75F7F2CF-EE3E-44EC-A363-4B65D7D959F8}" type="presParOf" srcId="{D0540A90-3F56-4F00-ACC6-DAE7FB7445C5}" destId="{8A712DF1-0393-494F-870F-D2B93FACCD51}" srcOrd="2" destOrd="0" presId="urn:microsoft.com/office/officeart/2005/8/layout/orgChart1"/>
    <dgm:cxn modelId="{35E690E7-0106-4DE5-B289-D34A12659E2C}" type="presParOf" srcId="{3F9AAFFC-CB5B-4413-80BA-152EFD0F0503}" destId="{A46662C2-FC6A-4C3A-A5A5-4A51BC900416}" srcOrd="2" destOrd="0" presId="urn:microsoft.com/office/officeart/2005/8/layout/orgChart1"/>
    <dgm:cxn modelId="{81D3B14C-DE60-4B6A-A419-BDC072C1CC43}" type="presParOf" srcId="{0F5E253C-5B55-4AA6-8F4C-3F13DB8EA519}" destId="{16EDE211-5C6E-4162-90A4-B6EEEFFE17F6}" srcOrd="2" destOrd="0" presId="urn:microsoft.com/office/officeart/2005/8/layout/orgChart1"/>
    <dgm:cxn modelId="{C5C778E7-EEBB-44B4-B208-BCF129719E41}" type="presParOf" srcId="{3BC8DCFD-8126-46C0-8ED0-B9EA6F828B8A}" destId="{7D17FF5D-E2FD-46C2-A6BB-25AECB7EB52B}" srcOrd="2" destOrd="0" presId="urn:microsoft.com/office/officeart/2005/8/layout/orgChart1"/>
    <dgm:cxn modelId="{850620CD-74D7-46CD-BF3B-F676AB12DDA9}" type="presParOf" srcId="{15FB525C-CC53-4D76-92D6-8BE327C60EF7}" destId="{CA05E80D-B9FA-4195-87D9-BC02B229F5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1076A3-5DAF-4058-A763-4924590A855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1C94E73-64BD-4C7A-8653-90235EE02868}">
      <dgm:prSet custT="1"/>
      <dgm:spPr/>
      <dgm:t>
        <a:bodyPr/>
        <a:lstStyle/>
        <a:p>
          <a:r>
            <a:rPr lang="en-US" sz="2400" dirty="0">
              <a:latin typeface="+mj-lt"/>
            </a:rPr>
            <a:t>Asp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[Asp: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n-US" sz="2400" dirty="0" err="1">
              <a:latin typeface="+mj-lt"/>
            </a:rPr>
            <a:t>pfv</a:t>
          </a:r>
          <a:r>
            <a:rPr lang="en-US" sz="2400" dirty="0">
              <a:latin typeface="+mj-lt"/>
            </a:rPr>
            <a:t>:+]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n-US" sz="2400" dirty="0" err="1">
              <a:latin typeface="+mj-lt"/>
            </a:rPr>
            <a:t>pfct</a:t>
          </a:r>
          <a:r>
            <a:rPr lang="en-US" sz="2400" dirty="0">
              <a:latin typeface="+mj-lt"/>
            </a:rPr>
            <a:t>:-]] 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[Voice: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[act:-]]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[T:</a:t>
          </a:r>
          <a:r>
            <a:rPr lang="en-US" sz="2400" dirty="0">
              <a:latin typeface="+mj-lt"/>
              <a:cs typeface="Times New Roman"/>
            </a:rPr>
            <a:t>±</a:t>
          </a:r>
          <a:r>
            <a:rPr lang="en-US" sz="2400" dirty="0" err="1">
              <a:latin typeface="+mj-lt"/>
              <a:cs typeface="Times New Roman"/>
            </a:rPr>
            <a:t>pst</a:t>
          </a:r>
          <a:r>
            <a:rPr lang="en-US" sz="2400" dirty="0">
              <a:latin typeface="+mj-lt"/>
            </a:rPr>
            <a:t>]</a:t>
          </a:r>
          <a:endParaRPr lang="ru-RU" sz="2400" dirty="0">
            <a:latin typeface="+mj-lt"/>
          </a:endParaRPr>
        </a:p>
      </dgm:t>
    </dgm:pt>
    <dgm:pt modelId="{68252E10-329F-4858-B681-A43A44F80BBD}" type="parTrans" cxnId="{D4CB7132-97F1-49B3-942A-8A51C05CBBDB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F6FEDF74-2F99-4E13-993C-01CDD391C49D}" type="sibTrans" cxnId="{D4CB7132-97F1-49B3-942A-8A51C05CBBDB}">
      <dgm:prSet/>
      <dgm:spPr/>
      <dgm:t>
        <a:bodyPr/>
        <a:lstStyle/>
        <a:p>
          <a:endParaRPr lang="ru-RU" sz="3600"/>
        </a:p>
      </dgm:t>
    </dgm:pt>
    <dgm:pt modelId="{62E46FBC-8892-45BF-A98B-CDFFF598A805}">
      <dgm:prSet custT="1"/>
      <dgm:spPr/>
      <dgm:t>
        <a:bodyPr/>
        <a:lstStyle/>
        <a:p>
          <a:r>
            <a:rPr lang="en-US" sz="2400" dirty="0">
              <a:latin typeface="+mj-lt"/>
            </a:rPr>
            <a:t>T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l-GR" sz="2400" dirty="0">
              <a:latin typeface="+mj-lt"/>
            </a:rPr>
            <a:t>φ</a:t>
          </a:r>
          <a:r>
            <a:rPr lang="fr-FR" sz="2400" dirty="0">
              <a:latin typeface="+mj-lt"/>
            </a:rPr>
            <a:t>:</a:t>
          </a:r>
          <a:r>
            <a:rPr lang="en-US" sz="2400" dirty="0" err="1">
              <a:latin typeface="+mj-lt"/>
            </a:rPr>
            <a:t>val</a:t>
          </a:r>
          <a:r>
            <a:rPr lang="en-US" sz="2400" dirty="0">
              <a:latin typeface="+mj-lt"/>
            </a:rPr>
            <a:t>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[T</a:t>
          </a:r>
          <a:r>
            <a:rPr lang="fr-FR" sz="2400" dirty="0">
              <a:latin typeface="+mj-lt"/>
            </a:rPr>
            <a:t>:</a:t>
          </a:r>
          <a:r>
            <a:rPr lang="en-US" sz="2400" dirty="0">
              <a:latin typeface="+mj-lt"/>
              <a:cs typeface="Times New Roman"/>
            </a:rPr>
            <a:t>±</a:t>
          </a:r>
          <a:r>
            <a:rPr lang="en-US" sz="2400" dirty="0" err="1">
              <a:latin typeface="+mj-lt"/>
              <a:cs typeface="Times New Roman"/>
            </a:rPr>
            <a:t>pst</a:t>
          </a:r>
          <a:r>
            <a:rPr lang="en-US" sz="2400" dirty="0">
              <a:latin typeface="+mj-lt"/>
            </a:rPr>
            <a:t>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[Voice</a:t>
          </a:r>
          <a:r>
            <a:rPr lang="fr-FR" sz="2400" dirty="0">
              <a:latin typeface="+mj-lt"/>
            </a:rPr>
            <a:t>:</a:t>
          </a:r>
          <a:r>
            <a:rPr lang="en-US" sz="2400" dirty="0">
              <a:latin typeface="+mj-lt"/>
            </a:rPr>
            <a:t>_]</a:t>
          </a:r>
        </a:p>
      </dgm:t>
    </dgm:pt>
    <dgm:pt modelId="{5F95B81D-8521-4C70-B194-BA60C15C0238}" type="sibTrans" cxnId="{FC6E31BA-4D90-443A-98BF-9635D28D4361}">
      <dgm:prSet/>
      <dgm:spPr/>
      <dgm:t>
        <a:bodyPr/>
        <a:lstStyle/>
        <a:p>
          <a:endParaRPr lang="ru-RU" sz="3600"/>
        </a:p>
      </dgm:t>
    </dgm:pt>
    <dgm:pt modelId="{6B13CBF5-DAFC-4E8A-B6D3-B0ACC807A9EC}" type="parTrans" cxnId="{FC6E31BA-4D90-443A-98BF-9635D28D4361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E4074BCB-88DD-4122-94B5-E2BEB1273B3D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8B1CC8A0-6BE5-49F5-9BF2-ED8B14DB2360}" type="parTrans" cxnId="{4E7FA0A9-42C4-4474-A5F7-32BC576F859D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B23C02F0-F0E3-4557-9C4D-D8B498430EC5}" type="sibTrans" cxnId="{4E7FA0A9-42C4-4474-A5F7-32BC576F859D}">
      <dgm:prSet/>
      <dgm:spPr/>
      <dgm:t>
        <a:bodyPr/>
        <a:lstStyle/>
        <a:p>
          <a:endParaRPr lang="ru-RU" sz="3600"/>
        </a:p>
      </dgm:t>
    </dgm:pt>
    <dgm:pt modelId="{A51C52F2-3947-42D9-A692-DA2E162F51DF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34908457-450E-47FE-84D8-1146DB9A434D}" type="parTrans" cxnId="{9ABC4A50-9353-450B-84A7-CB8EC3E411E1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8EF6C13B-DE9B-42FC-9CF5-FDB957BEB08C}" type="sibTrans" cxnId="{9ABC4A50-9353-450B-84A7-CB8EC3E411E1}">
      <dgm:prSet/>
      <dgm:spPr/>
      <dgm:t>
        <a:bodyPr/>
        <a:lstStyle/>
        <a:p>
          <a:endParaRPr lang="ru-RU" sz="3600"/>
        </a:p>
      </dgm:t>
    </dgm:pt>
    <dgm:pt modelId="{5DAB5CFD-81B1-4363-9453-58BF54D0126B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9ECB02AD-7CA3-4451-A125-9F2ADA222E73}" type="parTrans" cxnId="{9AC71780-F54B-43DA-A532-BCCCC8551B64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8D4D47A5-5ED7-41B5-8569-4D96DA99FB6C}" type="sibTrans" cxnId="{9AC71780-F54B-43DA-A532-BCCCC8551B64}">
      <dgm:prSet/>
      <dgm:spPr/>
      <dgm:t>
        <a:bodyPr/>
        <a:lstStyle/>
        <a:p>
          <a:endParaRPr lang="ru-RU" sz="3600"/>
        </a:p>
      </dgm:t>
    </dgm:pt>
    <dgm:pt modelId="{91D8F994-C42C-4CCB-A24C-02020EB1E917}">
      <dgm:prSet custT="1"/>
      <dgm:spPr/>
      <dgm:t>
        <a:bodyPr/>
        <a:lstStyle/>
        <a:p>
          <a:r>
            <a:rPr lang="en-US" sz="2400" dirty="0">
              <a:latin typeface="+mj-lt"/>
            </a:rPr>
            <a:t>Voice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[Asp: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n-US" sz="2400" dirty="0" err="1">
              <a:latin typeface="+mj-lt"/>
            </a:rPr>
            <a:t>pfv</a:t>
          </a:r>
          <a:r>
            <a:rPr lang="en-US" sz="2400" dirty="0">
              <a:latin typeface="+mj-lt"/>
            </a:rPr>
            <a:t>:+]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n-US" sz="2400" dirty="0" err="1">
              <a:latin typeface="+mj-lt"/>
            </a:rPr>
            <a:t>pfct</a:t>
          </a:r>
          <a:r>
            <a:rPr lang="en-US" sz="2400" dirty="0">
              <a:latin typeface="+mj-lt"/>
            </a:rPr>
            <a:t>:-]</a:t>
          </a:r>
          <a:r>
            <a:rPr lang="en-US" sz="2400" dirty="0">
              <a:solidFill>
                <a:schemeClr val="bg1"/>
              </a:solidFill>
              <a:latin typeface="+mj-lt"/>
            </a:rPr>
            <a:t>]</a:t>
          </a:r>
          <a:r>
            <a:rPr lang="en-US" sz="2400" dirty="0">
              <a:latin typeface="+mj-lt"/>
            </a:rPr>
            <a:t/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[Voice: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[act:-]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[pass:+]]</a:t>
          </a:r>
          <a:endParaRPr lang="ru-RU" sz="2400" dirty="0">
            <a:latin typeface="+mj-lt"/>
          </a:endParaRPr>
        </a:p>
      </dgm:t>
    </dgm:pt>
    <dgm:pt modelId="{B577FEA4-160A-4185-AF4A-C972CE94F14B}" type="parTrans" cxnId="{B6BF9071-8203-4AAE-8533-7F056DDEA558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90B957A4-0768-4B96-AA2F-80D5C302A7E6}" type="sibTrans" cxnId="{B6BF9071-8203-4AAE-8533-7F056DDEA558}">
      <dgm:prSet/>
      <dgm:spPr/>
      <dgm:t>
        <a:bodyPr/>
        <a:lstStyle/>
        <a:p>
          <a:endParaRPr lang="ru-RU" sz="3600"/>
        </a:p>
      </dgm:t>
    </dgm:pt>
    <dgm:pt modelId="{EAB52A8B-6837-4DE5-97DD-95A5CC1A88F8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8871D2C2-E0DF-4919-AA7B-BF406A0951DA}" type="sibTrans" cxnId="{9787D031-8733-4D7D-A340-5E1718F8AFA4}">
      <dgm:prSet/>
      <dgm:spPr/>
      <dgm:t>
        <a:bodyPr/>
        <a:lstStyle/>
        <a:p>
          <a:endParaRPr lang="ru-RU" sz="3600"/>
        </a:p>
      </dgm:t>
    </dgm:pt>
    <dgm:pt modelId="{151D1046-E8FF-48B2-9CD4-2844B255E479}" type="parTrans" cxnId="{9787D031-8733-4D7D-A340-5E1718F8AFA4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DA2EF876-3DF9-4D92-8A83-2EE7F5E498F3}">
      <dgm:prSet custT="1"/>
      <dgm:spPr/>
      <dgm:t>
        <a:bodyPr/>
        <a:lstStyle/>
        <a:p>
          <a:endParaRPr lang="ru-RU" sz="2400"/>
        </a:p>
      </dgm:t>
    </dgm:pt>
    <dgm:pt modelId="{2063C1C0-9FFB-4CF1-8CBB-B209543959FC}" type="parTrans" cxnId="{635671E4-6A35-43F4-BED1-90971E2F12F0}">
      <dgm:prSet/>
      <dgm:spPr/>
      <dgm:t>
        <a:bodyPr/>
        <a:lstStyle/>
        <a:p>
          <a:endParaRPr lang="ru-RU" sz="2400"/>
        </a:p>
      </dgm:t>
    </dgm:pt>
    <dgm:pt modelId="{6CA37C72-3906-41A3-9308-7728FD80465B}" type="sibTrans" cxnId="{635671E4-6A35-43F4-BED1-90971E2F12F0}">
      <dgm:prSet/>
      <dgm:spPr/>
      <dgm:t>
        <a:bodyPr/>
        <a:lstStyle/>
        <a:p>
          <a:endParaRPr lang="ru-RU" sz="3600"/>
        </a:p>
      </dgm:t>
    </dgm:pt>
    <dgm:pt modelId="{FD4E7811-D490-40AF-ABED-DA990C348FE2}">
      <dgm:prSet custT="1"/>
      <dgm:spPr/>
      <dgm:t>
        <a:bodyPr/>
        <a:lstStyle/>
        <a:p>
          <a:r>
            <a:rPr lang="en-US" sz="2400"/>
            <a:t>Mood</a:t>
          </a:r>
          <a:endParaRPr lang="ru-RU" sz="2400"/>
        </a:p>
      </dgm:t>
    </dgm:pt>
    <dgm:pt modelId="{77B9B907-90E2-4B18-804A-371A7622B4DF}" type="parTrans" cxnId="{97DCA2F8-CD40-49DF-8312-DE79931F2A50}">
      <dgm:prSet/>
      <dgm:spPr/>
      <dgm:t>
        <a:bodyPr/>
        <a:lstStyle/>
        <a:p>
          <a:endParaRPr lang="ru-RU" sz="2400"/>
        </a:p>
      </dgm:t>
    </dgm:pt>
    <dgm:pt modelId="{962D4BEC-5AA5-4608-B32F-1C8B6AF0A1BC}" type="sibTrans" cxnId="{97DCA2F8-CD40-49DF-8312-DE79931F2A50}">
      <dgm:prSet/>
      <dgm:spPr/>
      <dgm:t>
        <a:bodyPr/>
        <a:lstStyle/>
        <a:p>
          <a:endParaRPr lang="ru-RU" sz="3600"/>
        </a:p>
      </dgm:t>
    </dgm:pt>
    <dgm:pt modelId="{4A24F45F-0420-482D-B11C-747CF814ADAA}">
      <dgm:prSet custT="1"/>
      <dgm:spPr/>
      <dgm:t>
        <a:bodyPr/>
        <a:lstStyle/>
        <a:p>
          <a:r>
            <a:rPr lang="en-US" sz="2400" dirty="0">
              <a:latin typeface="+mj-lt"/>
              <a:cs typeface="Times New Roman"/>
            </a:rPr>
            <a:t>√167</a:t>
          </a:r>
          <a:endParaRPr lang="ru-RU" sz="2400" dirty="0"/>
        </a:p>
      </dgm:t>
    </dgm:pt>
    <dgm:pt modelId="{B0779FC5-A176-4D71-AC36-D1864806956F}" type="parTrans" cxnId="{F1C9275C-4CCC-42FA-8714-EB0C39B8562F}">
      <dgm:prSet/>
      <dgm:spPr/>
      <dgm:t>
        <a:bodyPr/>
        <a:lstStyle/>
        <a:p>
          <a:endParaRPr lang="ru-RU" sz="2400"/>
        </a:p>
      </dgm:t>
    </dgm:pt>
    <dgm:pt modelId="{BA9031AF-F851-4AC5-9E81-EDF1F2761E5E}" type="sibTrans" cxnId="{F1C9275C-4CCC-42FA-8714-EB0C39B8562F}">
      <dgm:prSet/>
      <dgm:spPr/>
      <dgm:t>
        <a:bodyPr/>
        <a:lstStyle/>
        <a:p>
          <a:endParaRPr lang="ru-RU" sz="3600"/>
        </a:p>
      </dgm:t>
    </dgm:pt>
    <dgm:pt modelId="{613F4ED0-7F2C-4AB3-AFB5-1BDD4EAD2EBE}">
      <dgm:prSet custT="1"/>
      <dgm:spPr/>
      <dgm:t>
        <a:bodyPr/>
        <a:lstStyle/>
        <a:p>
          <a:r>
            <a:rPr lang="en-US" sz="2400" dirty="0"/>
            <a:t>v</a:t>
          </a:r>
          <a:endParaRPr lang="ru-RU" sz="2400" dirty="0"/>
        </a:p>
      </dgm:t>
    </dgm:pt>
    <dgm:pt modelId="{A73986D7-9A56-46F5-9B20-8A3EFF6D2E0D}" type="parTrans" cxnId="{FD98320F-9B01-4492-83F5-7FF118B111D0}">
      <dgm:prSet/>
      <dgm:spPr/>
      <dgm:t>
        <a:bodyPr/>
        <a:lstStyle/>
        <a:p>
          <a:endParaRPr lang="ru-RU" sz="2400"/>
        </a:p>
      </dgm:t>
    </dgm:pt>
    <dgm:pt modelId="{E22F9650-38D0-42A8-83AE-80F905295966}" type="sibTrans" cxnId="{FD98320F-9B01-4492-83F5-7FF118B111D0}">
      <dgm:prSet/>
      <dgm:spPr/>
      <dgm:t>
        <a:bodyPr/>
        <a:lstStyle/>
        <a:p>
          <a:endParaRPr lang="ru-RU" sz="3600"/>
        </a:p>
      </dgm:t>
    </dgm:pt>
    <dgm:pt modelId="{A830A739-82F7-46CD-870A-C5DE6C063DF4}" type="pres">
      <dgm:prSet presAssocID="{AC1076A3-5DAF-4058-A763-4924590A85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6EBC45-1A02-41ED-8A2F-A08FFB1D8B6D}" type="pres">
      <dgm:prSet presAssocID="{A51C52F2-3947-42D9-A692-DA2E162F51DF}" presName="hierRoot1" presStyleCnt="0">
        <dgm:presLayoutVars>
          <dgm:hierBranch/>
        </dgm:presLayoutVars>
      </dgm:prSet>
      <dgm:spPr/>
    </dgm:pt>
    <dgm:pt modelId="{FF603566-83A7-410C-8C2F-769D5FECA149}" type="pres">
      <dgm:prSet presAssocID="{A51C52F2-3947-42D9-A692-DA2E162F51DF}" presName="rootComposite1" presStyleCnt="0"/>
      <dgm:spPr/>
    </dgm:pt>
    <dgm:pt modelId="{80BCC708-8F6D-4C4E-A632-45D97D673C31}" type="pres">
      <dgm:prSet presAssocID="{A51C52F2-3947-42D9-A692-DA2E162F51DF}" presName="rootText1" presStyleLbl="node0" presStyleIdx="0" presStyleCnt="1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6A5C5D-9B22-4067-A901-7143316055B5}" type="pres">
      <dgm:prSet presAssocID="{A51C52F2-3947-42D9-A692-DA2E162F51D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1A1B07E-5110-42C9-9406-1EB65522163E}" type="pres">
      <dgm:prSet presAssocID="{A51C52F2-3947-42D9-A692-DA2E162F51DF}" presName="hierChild2" presStyleCnt="0"/>
      <dgm:spPr/>
    </dgm:pt>
    <dgm:pt modelId="{F57A31B4-72AC-47EB-9A8F-6F8502FED1B4}" type="pres">
      <dgm:prSet presAssocID="{9ECB02AD-7CA3-4451-A125-9F2ADA222E73}" presName="Name35" presStyleLbl="parChTrans1D2" presStyleIdx="0" presStyleCnt="2"/>
      <dgm:spPr/>
      <dgm:t>
        <a:bodyPr/>
        <a:lstStyle/>
        <a:p>
          <a:endParaRPr lang="ru-RU"/>
        </a:p>
      </dgm:t>
    </dgm:pt>
    <dgm:pt modelId="{C9967245-C0BF-4E82-8159-D06E49223FFE}" type="pres">
      <dgm:prSet presAssocID="{5DAB5CFD-81B1-4363-9453-58BF54D0126B}" presName="hierRoot2" presStyleCnt="0">
        <dgm:presLayoutVars>
          <dgm:hierBranch/>
        </dgm:presLayoutVars>
      </dgm:prSet>
      <dgm:spPr/>
    </dgm:pt>
    <dgm:pt modelId="{5863729C-6D37-420D-A0BC-68287978475E}" type="pres">
      <dgm:prSet presAssocID="{5DAB5CFD-81B1-4363-9453-58BF54D0126B}" presName="rootComposite" presStyleCnt="0"/>
      <dgm:spPr/>
    </dgm:pt>
    <dgm:pt modelId="{49A18F53-2C42-4FD7-A7D8-EACFAA7050B7}" type="pres">
      <dgm:prSet presAssocID="{5DAB5CFD-81B1-4363-9453-58BF54D0126B}" presName="rootText" presStyleLbl="node2" presStyleIdx="0" presStyleCnt="2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24D1DF-D2B5-4007-96F4-633CB4D29961}" type="pres">
      <dgm:prSet presAssocID="{5DAB5CFD-81B1-4363-9453-58BF54D0126B}" presName="rootConnector" presStyleLbl="node2" presStyleIdx="0" presStyleCnt="2"/>
      <dgm:spPr/>
      <dgm:t>
        <a:bodyPr/>
        <a:lstStyle/>
        <a:p>
          <a:endParaRPr lang="ru-RU"/>
        </a:p>
      </dgm:t>
    </dgm:pt>
    <dgm:pt modelId="{5BE25B95-C13C-40BC-BD6D-395EA8C80359}" type="pres">
      <dgm:prSet presAssocID="{5DAB5CFD-81B1-4363-9453-58BF54D0126B}" presName="hierChild4" presStyleCnt="0"/>
      <dgm:spPr/>
    </dgm:pt>
    <dgm:pt modelId="{92B3DBB7-E298-415D-9CA8-FF52EFD7A414}" type="pres">
      <dgm:prSet presAssocID="{B0779FC5-A176-4D71-AC36-D1864806956F}" presName="Name35" presStyleLbl="parChTrans1D3" presStyleIdx="0" presStyleCnt="4"/>
      <dgm:spPr/>
      <dgm:t>
        <a:bodyPr/>
        <a:lstStyle/>
        <a:p>
          <a:endParaRPr lang="ru-RU"/>
        </a:p>
      </dgm:t>
    </dgm:pt>
    <dgm:pt modelId="{94610C5C-32BE-49DB-A906-FD6FE6B35A93}" type="pres">
      <dgm:prSet presAssocID="{4A24F45F-0420-482D-B11C-747CF814ADAA}" presName="hierRoot2" presStyleCnt="0">
        <dgm:presLayoutVars>
          <dgm:hierBranch val="init"/>
        </dgm:presLayoutVars>
      </dgm:prSet>
      <dgm:spPr/>
    </dgm:pt>
    <dgm:pt modelId="{C594891B-A25C-483B-8406-F031AE25FEFA}" type="pres">
      <dgm:prSet presAssocID="{4A24F45F-0420-482D-B11C-747CF814ADAA}" presName="rootComposite" presStyleCnt="0"/>
      <dgm:spPr/>
    </dgm:pt>
    <dgm:pt modelId="{C7D1BAF0-AF4F-4796-B359-22CE39BF5415}" type="pres">
      <dgm:prSet presAssocID="{4A24F45F-0420-482D-B11C-747CF814ADAA}" presName="rootText" presStyleLbl="node3" presStyleIdx="0" presStyleCnt="4" custScaleX="38428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480336-B2EF-473F-B64C-A6E0D4B8A908}" type="pres">
      <dgm:prSet presAssocID="{4A24F45F-0420-482D-B11C-747CF814ADAA}" presName="rootConnector" presStyleLbl="node3" presStyleIdx="0" presStyleCnt="4"/>
      <dgm:spPr/>
      <dgm:t>
        <a:bodyPr/>
        <a:lstStyle/>
        <a:p>
          <a:endParaRPr lang="ru-RU"/>
        </a:p>
      </dgm:t>
    </dgm:pt>
    <dgm:pt modelId="{9611DF4E-8980-4AA5-9467-282698F78CE3}" type="pres">
      <dgm:prSet presAssocID="{4A24F45F-0420-482D-B11C-747CF814ADAA}" presName="hierChild4" presStyleCnt="0"/>
      <dgm:spPr/>
    </dgm:pt>
    <dgm:pt modelId="{784E28D1-720D-418F-84F4-CBE377442986}" type="pres">
      <dgm:prSet presAssocID="{4A24F45F-0420-482D-B11C-747CF814ADAA}" presName="hierChild5" presStyleCnt="0"/>
      <dgm:spPr/>
    </dgm:pt>
    <dgm:pt modelId="{80F1BE9C-6487-4B5E-B97F-42D9E1C59C3C}" type="pres">
      <dgm:prSet presAssocID="{A73986D7-9A56-46F5-9B20-8A3EFF6D2E0D}" presName="Name35" presStyleLbl="parChTrans1D3" presStyleIdx="1" presStyleCnt="4"/>
      <dgm:spPr/>
      <dgm:t>
        <a:bodyPr/>
        <a:lstStyle/>
        <a:p>
          <a:endParaRPr lang="ru-RU"/>
        </a:p>
      </dgm:t>
    </dgm:pt>
    <dgm:pt modelId="{F1A6023C-0F7A-4BD7-A4AB-71E9B8C60E8C}" type="pres">
      <dgm:prSet presAssocID="{613F4ED0-7F2C-4AB3-AFB5-1BDD4EAD2EBE}" presName="hierRoot2" presStyleCnt="0">
        <dgm:presLayoutVars>
          <dgm:hierBranch val="init"/>
        </dgm:presLayoutVars>
      </dgm:prSet>
      <dgm:spPr/>
    </dgm:pt>
    <dgm:pt modelId="{9DF0F251-0F55-4AC0-A6D4-673D28413B19}" type="pres">
      <dgm:prSet presAssocID="{613F4ED0-7F2C-4AB3-AFB5-1BDD4EAD2EBE}" presName="rootComposite" presStyleCnt="0"/>
      <dgm:spPr/>
    </dgm:pt>
    <dgm:pt modelId="{3819A33F-741F-4187-8BF7-694EF3BD3DCC}" type="pres">
      <dgm:prSet presAssocID="{613F4ED0-7F2C-4AB3-AFB5-1BDD4EAD2EBE}" presName="rootText" presStyleLbl="node3" presStyleIdx="1" presStyleCnt="4" custScaleX="20091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404A68-171D-4107-BBC3-5AF08EA19D59}" type="pres">
      <dgm:prSet presAssocID="{613F4ED0-7F2C-4AB3-AFB5-1BDD4EAD2EBE}" presName="rootConnector" presStyleLbl="node3" presStyleIdx="1" presStyleCnt="4"/>
      <dgm:spPr/>
      <dgm:t>
        <a:bodyPr/>
        <a:lstStyle/>
        <a:p>
          <a:endParaRPr lang="ru-RU"/>
        </a:p>
      </dgm:t>
    </dgm:pt>
    <dgm:pt modelId="{E894B140-866F-44E6-A492-487A3BD58E56}" type="pres">
      <dgm:prSet presAssocID="{613F4ED0-7F2C-4AB3-AFB5-1BDD4EAD2EBE}" presName="hierChild4" presStyleCnt="0"/>
      <dgm:spPr/>
    </dgm:pt>
    <dgm:pt modelId="{CB7FA032-8F39-43EF-B287-415FDB2493E8}" type="pres">
      <dgm:prSet presAssocID="{613F4ED0-7F2C-4AB3-AFB5-1BDD4EAD2EBE}" presName="hierChild5" presStyleCnt="0"/>
      <dgm:spPr/>
    </dgm:pt>
    <dgm:pt modelId="{91F7DFBF-3E23-43A1-BC23-DFFCCA130985}" type="pres">
      <dgm:prSet presAssocID="{5DAB5CFD-81B1-4363-9453-58BF54D0126B}" presName="hierChild5" presStyleCnt="0"/>
      <dgm:spPr/>
    </dgm:pt>
    <dgm:pt modelId="{AEC7528A-205B-42B3-B3B9-19DB4C7769D8}" type="pres">
      <dgm:prSet presAssocID="{151D1046-E8FF-48B2-9CD4-2844B255E479}" presName="Name35" presStyleLbl="parChTrans1D2" presStyleIdx="1" presStyleCnt="2"/>
      <dgm:spPr/>
      <dgm:t>
        <a:bodyPr/>
        <a:lstStyle/>
        <a:p>
          <a:endParaRPr lang="ru-RU"/>
        </a:p>
      </dgm:t>
    </dgm:pt>
    <dgm:pt modelId="{D0540A90-3F56-4F00-ACC6-DAE7FB7445C5}" type="pres">
      <dgm:prSet presAssocID="{EAB52A8B-6837-4DE5-97DD-95A5CC1A88F8}" presName="hierRoot2" presStyleCnt="0">
        <dgm:presLayoutVars>
          <dgm:hierBranch/>
        </dgm:presLayoutVars>
      </dgm:prSet>
      <dgm:spPr/>
    </dgm:pt>
    <dgm:pt modelId="{3CCA7C62-EAEB-4DCE-8EA6-101BC8649B8D}" type="pres">
      <dgm:prSet presAssocID="{EAB52A8B-6837-4DE5-97DD-95A5CC1A88F8}" presName="rootComposite" presStyleCnt="0"/>
      <dgm:spPr/>
    </dgm:pt>
    <dgm:pt modelId="{3CD976EA-0850-4A71-B1CE-34E07CCCB188}" type="pres">
      <dgm:prSet presAssocID="{EAB52A8B-6837-4DE5-97DD-95A5CC1A88F8}" presName="rootText" presStyleLbl="node2" presStyleIdx="1" presStyleCnt="2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699472-9C87-4786-A989-95C3B0D74960}" type="pres">
      <dgm:prSet presAssocID="{EAB52A8B-6837-4DE5-97DD-95A5CC1A88F8}" presName="rootConnector" presStyleLbl="node2" presStyleIdx="1" presStyleCnt="2"/>
      <dgm:spPr/>
      <dgm:t>
        <a:bodyPr/>
        <a:lstStyle/>
        <a:p>
          <a:endParaRPr lang="ru-RU"/>
        </a:p>
      </dgm:t>
    </dgm:pt>
    <dgm:pt modelId="{BA3EAE06-C6E2-43ED-99C8-0DF9D00CF3AA}" type="pres">
      <dgm:prSet presAssocID="{EAB52A8B-6837-4DE5-97DD-95A5CC1A88F8}" presName="hierChild4" presStyleCnt="0"/>
      <dgm:spPr/>
    </dgm:pt>
    <dgm:pt modelId="{5BFC733A-3849-486B-A73B-36A9D5415F83}" type="pres">
      <dgm:prSet presAssocID="{8B1CC8A0-6BE5-49F5-9BF2-ED8B14DB2360}" presName="Name35" presStyleLbl="parChTrans1D3" presStyleIdx="2" presStyleCnt="4"/>
      <dgm:spPr/>
      <dgm:t>
        <a:bodyPr/>
        <a:lstStyle/>
        <a:p>
          <a:endParaRPr lang="ru-RU"/>
        </a:p>
      </dgm:t>
    </dgm:pt>
    <dgm:pt modelId="{3F9AAFFC-CB5B-4413-80BA-152EFD0F0503}" type="pres">
      <dgm:prSet presAssocID="{E4074BCB-88DD-4122-94B5-E2BEB1273B3D}" presName="hierRoot2" presStyleCnt="0">
        <dgm:presLayoutVars>
          <dgm:hierBranch/>
        </dgm:presLayoutVars>
      </dgm:prSet>
      <dgm:spPr/>
    </dgm:pt>
    <dgm:pt modelId="{E6A2CCCF-8459-47E7-8817-C4904805E369}" type="pres">
      <dgm:prSet presAssocID="{E4074BCB-88DD-4122-94B5-E2BEB1273B3D}" presName="rootComposite" presStyleCnt="0"/>
      <dgm:spPr/>
    </dgm:pt>
    <dgm:pt modelId="{9B9EFBD4-85A5-4E2E-A377-B5E7F8A36441}" type="pres">
      <dgm:prSet presAssocID="{E4074BCB-88DD-4122-94B5-E2BEB1273B3D}" presName="rootText" presStyleLbl="node3" presStyleIdx="2" presStyleCnt="4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2AD69D-9C6A-406B-9194-24776C5EDDED}" type="pres">
      <dgm:prSet presAssocID="{E4074BCB-88DD-4122-94B5-E2BEB1273B3D}" presName="rootConnector" presStyleLbl="node3" presStyleIdx="2" presStyleCnt="4"/>
      <dgm:spPr/>
      <dgm:t>
        <a:bodyPr/>
        <a:lstStyle/>
        <a:p>
          <a:endParaRPr lang="ru-RU"/>
        </a:p>
      </dgm:t>
    </dgm:pt>
    <dgm:pt modelId="{1F1C3846-FED7-496F-8013-E43021933011}" type="pres">
      <dgm:prSet presAssocID="{E4074BCB-88DD-4122-94B5-E2BEB1273B3D}" presName="hierChild4" presStyleCnt="0"/>
      <dgm:spPr/>
    </dgm:pt>
    <dgm:pt modelId="{FE6A8B62-8371-4D77-8606-004A89DD5662}" type="pres">
      <dgm:prSet presAssocID="{B577FEA4-160A-4185-AF4A-C972CE94F14B}" presName="Name35" presStyleLbl="parChTrans1D4" presStyleIdx="0" presStyleCnt="4"/>
      <dgm:spPr/>
      <dgm:t>
        <a:bodyPr/>
        <a:lstStyle/>
        <a:p>
          <a:endParaRPr lang="ru-RU"/>
        </a:p>
      </dgm:t>
    </dgm:pt>
    <dgm:pt modelId="{921C9C29-06C0-4785-8E2C-7540F9C13770}" type="pres">
      <dgm:prSet presAssocID="{91D8F994-C42C-4CCB-A24C-02020EB1E917}" presName="hierRoot2" presStyleCnt="0">
        <dgm:presLayoutVars>
          <dgm:hierBranch val="hang"/>
        </dgm:presLayoutVars>
      </dgm:prSet>
      <dgm:spPr/>
    </dgm:pt>
    <dgm:pt modelId="{AEBCE948-A397-40DA-95F4-A1A13835D362}" type="pres">
      <dgm:prSet presAssocID="{91D8F994-C42C-4CCB-A24C-02020EB1E917}" presName="rootComposite" presStyleCnt="0"/>
      <dgm:spPr/>
    </dgm:pt>
    <dgm:pt modelId="{91C5F157-A0F1-4B2C-8623-7BA37038A290}" type="pres">
      <dgm:prSet presAssocID="{91D8F994-C42C-4CCB-A24C-02020EB1E917}" presName="rootText" presStyleLbl="node4" presStyleIdx="0" presStyleCnt="4" custScaleX="57853" custScaleY="193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869FB3-014D-4C5C-832F-92419DC928C3}" type="pres">
      <dgm:prSet presAssocID="{91D8F994-C42C-4CCB-A24C-02020EB1E917}" presName="rootConnector" presStyleLbl="node4" presStyleIdx="0" presStyleCnt="4"/>
      <dgm:spPr/>
      <dgm:t>
        <a:bodyPr/>
        <a:lstStyle/>
        <a:p>
          <a:endParaRPr lang="ru-RU"/>
        </a:p>
      </dgm:t>
    </dgm:pt>
    <dgm:pt modelId="{E0A810B3-AE76-4315-B2D4-992D8DD89069}" type="pres">
      <dgm:prSet presAssocID="{91D8F994-C42C-4CCB-A24C-02020EB1E917}" presName="hierChild4" presStyleCnt="0"/>
      <dgm:spPr/>
    </dgm:pt>
    <dgm:pt modelId="{B0442EA7-2715-41E7-A0F1-5ED3D9883806}" type="pres">
      <dgm:prSet presAssocID="{91D8F994-C42C-4CCB-A24C-02020EB1E917}" presName="hierChild5" presStyleCnt="0"/>
      <dgm:spPr/>
    </dgm:pt>
    <dgm:pt modelId="{FB7D2664-1910-4B85-B4E9-F9AC6EC083E4}" type="pres">
      <dgm:prSet presAssocID="{68252E10-329F-4858-B681-A43A44F80BBD}" presName="Name35" presStyleLbl="parChTrans1D4" presStyleIdx="1" presStyleCnt="4"/>
      <dgm:spPr/>
      <dgm:t>
        <a:bodyPr/>
        <a:lstStyle/>
        <a:p>
          <a:endParaRPr lang="ru-RU"/>
        </a:p>
      </dgm:t>
    </dgm:pt>
    <dgm:pt modelId="{E89E2880-5DB5-47E7-A447-25636347EF62}" type="pres">
      <dgm:prSet presAssocID="{51C94E73-64BD-4C7A-8653-90235EE02868}" presName="hierRoot2" presStyleCnt="0">
        <dgm:presLayoutVars>
          <dgm:hierBranch val="hang"/>
        </dgm:presLayoutVars>
      </dgm:prSet>
      <dgm:spPr/>
    </dgm:pt>
    <dgm:pt modelId="{15F23B44-B84D-4B5B-9B56-68A1F73BD18C}" type="pres">
      <dgm:prSet presAssocID="{51C94E73-64BD-4C7A-8653-90235EE02868}" presName="rootComposite" presStyleCnt="0"/>
      <dgm:spPr/>
    </dgm:pt>
    <dgm:pt modelId="{6FC6DC97-D474-4D68-B10C-F0ADD7673E0B}" type="pres">
      <dgm:prSet presAssocID="{51C94E73-64BD-4C7A-8653-90235EE02868}" presName="rootText" presStyleLbl="node4" presStyleIdx="1" presStyleCnt="4" custScaleX="50895" custScaleY="193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2785AB-4810-400E-AF89-78DB50B55A2F}" type="pres">
      <dgm:prSet presAssocID="{51C94E73-64BD-4C7A-8653-90235EE02868}" presName="rootConnector" presStyleLbl="node4" presStyleIdx="1" presStyleCnt="4"/>
      <dgm:spPr/>
      <dgm:t>
        <a:bodyPr/>
        <a:lstStyle/>
        <a:p>
          <a:endParaRPr lang="ru-RU"/>
        </a:p>
      </dgm:t>
    </dgm:pt>
    <dgm:pt modelId="{CB723FEF-4C16-40CE-8203-4786D7C43712}" type="pres">
      <dgm:prSet presAssocID="{51C94E73-64BD-4C7A-8653-90235EE02868}" presName="hierChild4" presStyleCnt="0"/>
      <dgm:spPr/>
    </dgm:pt>
    <dgm:pt modelId="{05FFCAA4-7FE4-4EDB-AE78-E12984116FCF}" type="pres">
      <dgm:prSet presAssocID="{51C94E73-64BD-4C7A-8653-90235EE02868}" presName="hierChild5" presStyleCnt="0"/>
      <dgm:spPr/>
    </dgm:pt>
    <dgm:pt modelId="{A46662C2-FC6A-4C3A-A5A5-4A51BC900416}" type="pres">
      <dgm:prSet presAssocID="{E4074BCB-88DD-4122-94B5-E2BEB1273B3D}" presName="hierChild5" presStyleCnt="0"/>
      <dgm:spPr/>
    </dgm:pt>
    <dgm:pt modelId="{AE2E7BF5-37DC-4969-A030-BFDB1EF98398}" type="pres">
      <dgm:prSet presAssocID="{2063C1C0-9FFB-4CF1-8CBB-B209543959FC}" presName="Name35" presStyleLbl="parChTrans1D3" presStyleIdx="3" presStyleCnt="4"/>
      <dgm:spPr/>
      <dgm:t>
        <a:bodyPr/>
        <a:lstStyle/>
        <a:p>
          <a:endParaRPr lang="ru-RU"/>
        </a:p>
      </dgm:t>
    </dgm:pt>
    <dgm:pt modelId="{9501ED6F-B29A-4B1A-8A07-FF8CECCDC720}" type="pres">
      <dgm:prSet presAssocID="{DA2EF876-3DF9-4D92-8A83-2EE7F5E498F3}" presName="hierRoot2" presStyleCnt="0">
        <dgm:presLayoutVars>
          <dgm:hierBranch/>
        </dgm:presLayoutVars>
      </dgm:prSet>
      <dgm:spPr/>
    </dgm:pt>
    <dgm:pt modelId="{AC4D1ACB-381D-4EE7-9B63-9F299E86821D}" type="pres">
      <dgm:prSet presAssocID="{DA2EF876-3DF9-4D92-8A83-2EE7F5E498F3}" presName="rootComposite" presStyleCnt="0"/>
      <dgm:spPr/>
    </dgm:pt>
    <dgm:pt modelId="{7C4E9835-DC07-46AD-B593-9D858FAFCE7F}" type="pres">
      <dgm:prSet presAssocID="{DA2EF876-3DF9-4D92-8A83-2EE7F5E498F3}" presName="rootText" presStyleLbl="node3" presStyleIdx="3" presStyleCnt="4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8C4FA6-9B04-4DB3-BB84-EBE6BA74F43B}" type="pres">
      <dgm:prSet presAssocID="{DA2EF876-3DF9-4D92-8A83-2EE7F5E498F3}" presName="rootConnector" presStyleLbl="node3" presStyleIdx="3" presStyleCnt="4"/>
      <dgm:spPr/>
      <dgm:t>
        <a:bodyPr/>
        <a:lstStyle/>
        <a:p>
          <a:endParaRPr lang="ru-RU"/>
        </a:p>
      </dgm:t>
    </dgm:pt>
    <dgm:pt modelId="{75415533-6449-4972-896F-A9559B84BC59}" type="pres">
      <dgm:prSet presAssocID="{DA2EF876-3DF9-4D92-8A83-2EE7F5E498F3}" presName="hierChild4" presStyleCnt="0"/>
      <dgm:spPr/>
    </dgm:pt>
    <dgm:pt modelId="{B0D3FE23-7227-4390-ABBA-AD12F5E1A3A3}" type="pres">
      <dgm:prSet presAssocID="{77B9B907-90E2-4B18-804A-371A7622B4DF}" presName="Name35" presStyleLbl="parChTrans1D4" presStyleIdx="2" presStyleCnt="4"/>
      <dgm:spPr/>
      <dgm:t>
        <a:bodyPr/>
        <a:lstStyle/>
        <a:p>
          <a:endParaRPr lang="ru-RU"/>
        </a:p>
      </dgm:t>
    </dgm:pt>
    <dgm:pt modelId="{3EF6BFC2-F091-41F1-9464-609E86B46F6F}" type="pres">
      <dgm:prSet presAssocID="{FD4E7811-D490-40AF-ABED-DA990C348FE2}" presName="hierRoot2" presStyleCnt="0">
        <dgm:presLayoutVars>
          <dgm:hierBranch val="init"/>
        </dgm:presLayoutVars>
      </dgm:prSet>
      <dgm:spPr/>
    </dgm:pt>
    <dgm:pt modelId="{9998461A-8DF0-4E5C-B3A3-23A95A010430}" type="pres">
      <dgm:prSet presAssocID="{FD4E7811-D490-40AF-ABED-DA990C348FE2}" presName="rootComposite" presStyleCnt="0"/>
      <dgm:spPr/>
    </dgm:pt>
    <dgm:pt modelId="{4AA29A77-DE27-4264-BBA1-2D5557417D2B}" type="pres">
      <dgm:prSet presAssocID="{FD4E7811-D490-40AF-ABED-DA990C348FE2}" presName="rootText" presStyleLbl="node4" presStyleIdx="2" presStyleCnt="4" custScaleX="5021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1E1817-A9BD-4050-8BC1-A5EB09E0F3B4}" type="pres">
      <dgm:prSet presAssocID="{FD4E7811-D490-40AF-ABED-DA990C348FE2}" presName="rootConnector" presStyleLbl="node4" presStyleIdx="2" presStyleCnt="4"/>
      <dgm:spPr/>
      <dgm:t>
        <a:bodyPr/>
        <a:lstStyle/>
        <a:p>
          <a:endParaRPr lang="ru-RU"/>
        </a:p>
      </dgm:t>
    </dgm:pt>
    <dgm:pt modelId="{E5B5290F-1FDB-4C5E-8814-A76D307E2046}" type="pres">
      <dgm:prSet presAssocID="{FD4E7811-D490-40AF-ABED-DA990C348FE2}" presName="hierChild4" presStyleCnt="0"/>
      <dgm:spPr/>
    </dgm:pt>
    <dgm:pt modelId="{D8DC1FAE-6B28-4C3A-A907-8B1F3E8BD8F1}" type="pres">
      <dgm:prSet presAssocID="{FD4E7811-D490-40AF-ABED-DA990C348FE2}" presName="hierChild5" presStyleCnt="0"/>
      <dgm:spPr/>
    </dgm:pt>
    <dgm:pt modelId="{F06F9013-34F4-4AE5-A192-D40CA73EFDD8}" type="pres">
      <dgm:prSet presAssocID="{6B13CBF5-DAFC-4E8A-B6D3-B0ACC807A9EC}" presName="Name35" presStyleLbl="parChTrans1D4" presStyleIdx="3" presStyleCnt="4"/>
      <dgm:spPr/>
      <dgm:t>
        <a:bodyPr/>
        <a:lstStyle/>
        <a:p>
          <a:endParaRPr lang="ru-RU"/>
        </a:p>
      </dgm:t>
    </dgm:pt>
    <dgm:pt modelId="{25BEAC52-A1A3-49CC-BFEB-E27A19372A9A}" type="pres">
      <dgm:prSet presAssocID="{62E46FBC-8892-45BF-A98B-CDFFF598A805}" presName="hierRoot2" presStyleCnt="0">
        <dgm:presLayoutVars>
          <dgm:hierBranch val="hang"/>
        </dgm:presLayoutVars>
      </dgm:prSet>
      <dgm:spPr/>
    </dgm:pt>
    <dgm:pt modelId="{4F08654F-23C8-47A4-91D1-E16A620AF8E6}" type="pres">
      <dgm:prSet presAssocID="{62E46FBC-8892-45BF-A98B-CDFFF598A805}" presName="rootComposite" presStyleCnt="0"/>
      <dgm:spPr/>
    </dgm:pt>
    <dgm:pt modelId="{65C69580-DBD7-4586-9D88-C734AE00FDB6}" type="pres">
      <dgm:prSet presAssocID="{62E46FBC-8892-45BF-A98B-CDFFF598A805}" presName="rootText" presStyleLbl="node4" presStyleIdx="3" presStyleCnt="4" custScaleX="49854" custScaleY="1152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9DFF3D-0362-4786-B7FB-9D6FBF7858C5}" type="pres">
      <dgm:prSet presAssocID="{62E46FBC-8892-45BF-A98B-CDFFF598A805}" presName="rootConnector" presStyleLbl="node4" presStyleIdx="3" presStyleCnt="4"/>
      <dgm:spPr/>
      <dgm:t>
        <a:bodyPr/>
        <a:lstStyle/>
        <a:p>
          <a:endParaRPr lang="ru-RU"/>
        </a:p>
      </dgm:t>
    </dgm:pt>
    <dgm:pt modelId="{9328E4C3-2455-4310-BA27-4364A3B987CA}" type="pres">
      <dgm:prSet presAssocID="{62E46FBC-8892-45BF-A98B-CDFFF598A805}" presName="hierChild4" presStyleCnt="0"/>
      <dgm:spPr/>
    </dgm:pt>
    <dgm:pt modelId="{2D9B1D6B-9B7E-4BAA-AD82-CC5F1AB0A363}" type="pres">
      <dgm:prSet presAssocID="{62E46FBC-8892-45BF-A98B-CDFFF598A805}" presName="hierChild5" presStyleCnt="0"/>
      <dgm:spPr/>
    </dgm:pt>
    <dgm:pt modelId="{7378BBD0-92D4-4F38-8B91-3F00372037D5}" type="pres">
      <dgm:prSet presAssocID="{DA2EF876-3DF9-4D92-8A83-2EE7F5E498F3}" presName="hierChild5" presStyleCnt="0"/>
      <dgm:spPr/>
    </dgm:pt>
    <dgm:pt modelId="{8A712DF1-0393-494F-870F-D2B93FACCD51}" type="pres">
      <dgm:prSet presAssocID="{EAB52A8B-6837-4DE5-97DD-95A5CC1A88F8}" presName="hierChild5" presStyleCnt="0"/>
      <dgm:spPr/>
    </dgm:pt>
    <dgm:pt modelId="{36867DC4-29E5-4115-83EF-935C81692567}" type="pres">
      <dgm:prSet presAssocID="{A51C52F2-3947-42D9-A692-DA2E162F51DF}" presName="hierChild3" presStyleCnt="0"/>
      <dgm:spPr/>
    </dgm:pt>
  </dgm:ptLst>
  <dgm:cxnLst>
    <dgm:cxn modelId="{F374C719-208B-498B-93BD-F103CB04361F}" type="presOf" srcId="{62E46FBC-8892-45BF-A98B-CDFFF598A805}" destId="{65C69580-DBD7-4586-9D88-C734AE00FDB6}" srcOrd="0" destOrd="0" presId="urn:microsoft.com/office/officeart/2005/8/layout/orgChart1"/>
    <dgm:cxn modelId="{3CDC2883-A279-4F15-B2C2-79A8586CEB17}" type="presOf" srcId="{E4074BCB-88DD-4122-94B5-E2BEB1273B3D}" destId="{9B9EFBD4-85A5-4E2E-A377-B5E7F8A36441}" srcOrd="0" destOrd="0" presId="urn:microsoft.com/office/officeart/2005/8/layout/orgChart1"/>
    <dgm:cxn modelId="{44FCF905-64A0-4563-BB5A-43BCB6C68328}" type="presOf" srcId="{68252E10-329F-4858-B681-A43A44F80BBD}" destId="{FB7D2664-1910-4B85-B4E9-F9AC6EC083E4}" srcOrd="0" destOrd="0" presId="urn:microsoft.com/office/officeart/2005/8/layout/orgChart1"/>
    <dgm:cxn modelId="{B65EB1F9-DF63-453B-88E1-D07F01904320}" type="presOf" srcId="{51C94E73-64BD-4C7A-8653-90235EE02868}" destId="{452785AB-4810-400E-AF89-78DB50B55A2F}" srcOrd="1" destOrd="0" presId="urn:microsoft.com/office/officeart/2005/8/layout/orgChart1"/>
    <dgm:cxn modelId="{9DC74064-1C0D-4192-9FE4-1D1D7A46DC7F}" type="presOf" srcId="{613F4ED0-7F2C-4AB3-AFB5-1BDD4EAD2EBE}" destId="{3819A33F-741F-4187-8BF7-694EF3BD3DCC}" srcOrd="0" destOrd="0" presId="urn:microsoft.com/office/officeart/2005/8/layout/orgChart1"/>
    <dgm:cxn modelId="{DDA28C2D-6017-4532-BB3A-CBE05D0A3BA3}" type="presOf" srcId="{91D8F994-C42C-4CCB-A24C-02020EB1E917}" destId="{91C5F157-A0F1-4B2C-8623-7BA37038A290}" srcOrd="0" destOrd="0" presId="urn:microsoft.com/office/officeart/2005/8/layout/orgChart1"/>
    <dgm:cxn modelId="{7EC1E644-3B56-4E56-AABA-BF33FFC467F1}" type="presOf" srcId="{5DAB5CFD-81B1-4363-9453-58BF54D0126B}" destId="{5524D1DF-D2B5-4007-96F4-633CB4D29961}" srcOrd="1" destOrd="0" presId="urn:microsoft.com/office/officeart/2005/8/layout/orgChart1"/>
    <dgm:cxn modelId="{BAF1BFE2-AB98-4B8A-9922-00BCDDC4B72D}" type="presOf" srcId="{DA2EF876-3DF9-4D92-8A83-2EE7F5E498F3}" destId="{9D8C4FA6-9B04-4DB3-BB84-EBE6BA74F43B}" srcOrd="1" destOrd="0" presId="urn:microsoft.com/office/officeart/2005/8/layout/orgChart1"/>
    <dgm:cxn modelId="{97DCA2F8-CD40-49DF-8312-DE79931F2A50}" srcId="{DA2EF876-3DF9-4D92-8A83-2EE7F5E498F3}" destId="{FD4E7811-D490-40AF-ABED-DA990C348FE2}" srcOrd="0" destOrd="0" parTransId="{77B9B907-90E2-4B18-804A-371A7622B4DF}" sibTransId="{962D4BEC-5AA5-4608-B32F-1C8B6AF0A1BC}"/>
    <dgm:cxn modelId="{FC6E31BA-4D90-443A-98BF-9635D28D4361}" srcId="{DA2EF876-3DF9-4D92-8A83-2EE7F5E498F3}" destId="{62E46FBC-8892-45BF-A98B-CDFFF598A805}" srcOrd="1" destOrd="0" parTransId="{6B13CBF5-DAFC-4E8A-B6D3-B0ACC807A9EC}" sibTransId="{5F95B81D-8521-4C70-B194-BA60C15C0238}"/>
    <dgm:cxn modelId="{46047CFB-AF28-4CE3-99A9-0CE077449E6E}" type="presOf" srcId="{51C94E73-64BD-4C7A-8653-90235EE02868}" destId="{6FC6DC97-D474-4D68-B10C-F0ADD7673E0B}" srcOrd="0" destOrd="0" presId="urn:microsoft.com/office/officeart/2005/8/layout/orgChart1"/>
    <dgm:cxn modelId="{75EEE810-AD0C-418F-B755-95DDA283583E}" type="presOf" srcId="{DA2EF876-3DF9-4D92-8A83-2EE7F5E498F3}" destId="{7C4E9835-DC07-46AD-B593-9D858FAFCE7F}" srcOrd="0" destOrd="0" presId="urn:microsoft.com/office/officeart/2005/8/layout/orgChart1"/>
    <dgm:cxn modelId="{B7339A12-6587-460D-A171-9FC1B6770BEE}" type="presOf" srcId="{A73986D7-9A56-46F5-9B20-8A3EFF6D2E0D}" destId="{80F1BE9C-6487-4B5E-B97F-42D9E1C59C3C}" srcOrd="0" destOrd="0" presId="urn:microsoft.com/office/officeart/2005/8/layout/orgChart1"/>
    <dgm:cxn modelId="{D4CB7132-97F1-49B3-942A-8A51C05CBBDB}" srcId="{E4074BCB-88DD-4122-94B5-E2BEB1273B3D}" destId="{51C94E73-64BD-4C7A-8653-90235EE02868}" srcOrd="1" destOrd="0" parTransId="{68252E10-329F-4858-B681-A43A44F80BBD}" sibTransId="{F6FEDF74-2F99-4E13-993C-01CDD391C49D}"/>
    <dgm:cxn modelId="{98823B31-9F47-44FE-AA7A-08ADAEFB7F9E}" type="presOf" srcId="{4A24F45F-0420-482D-B11C-747CF814ADAA}" destId="{C7D1BAF0-AF4F-4796-B359-22CE39BF5415}" srcOrd="0" destOrd="0" presId="urn:microsoft.com/office/officeart/2005/8/layout/orgChart1"/>
    <dgm:cxn modelId="{9DB25277-38D5-466C-94FD-2CD5C3F99694}" type="presOf" srcId="{62E46FBC-8892-45BF-A98B-CDFFF598A805}" destId="{029DFF3D-0362-4786-B7FB-9D6FBF7858C5}" srcOrd="1" destOrd="0" presId="urn:microsoft.com/office/officeart/2005/8/layout/orgChart1"/>
    <dgm:cxn modelId="{DA4C3382-2056-4F5B-80E1-429019133C10}" type="presOf" srcId="{151D1046-E8FF-48B2-9CD4-2844B255E479}" destId="{AEC7528A-205B-42B3-B3B9-19DB4C7769D8}" srcOrd="0" destOrd="0" presId="urn:microsoft.com/office/officeart/2005/8/layout/orgChart1"/>
    <dgm:cxn modelId="{B6BF9071-8203-4AAE-8533-7F056DDEA558}" srcId="{E4074BCB-88DD-4122-94B5-E2BEB1273B3D}" destId="{91D8F994-C42C-4CCB-A24C-02020EB1E917}" srcOrd="0" destOrd="0" parTransId="{B577FEA4-160A-4185-AF4A-C972CE94F14B}" sibTransId="{90B957A4-0768-4B96-AA2F-80D5C302A7E6}"/>
    <dgm:cxn modelId="{71CE5424-9A6E-4076-939D-B9FE56C21DDF}" type="presOf" srcId="{8B1CC8A0-6BE5-49F5-9BF2-ED8B14DB2360}" destId="{5BFC733A-3849-486B-A73B-36A9D5415F83}" srcOrd="0" destOrd="0" presId="urn:microsoft.com/office/officeart/2005/8/layout/orgChart1"/>
    <dgm:cxn modelId="{4E7FA0A9-42C4-4474-A5F7-32BC576F859D}" srcId="{EAB52A8B-6837-4DE5-97DD-95A5CC1A88F8}" destId="{E4074BCB-88DD-4122-94B5-E2BEB1273B3D}" srcOrd="0" destOrd="0" parTransId="{8B1CC8A0-6BE5-49F5-9BF2-ED8B14DB2360}" sibTransId="{B23C02F0-F0E3-4557-9C4D-D8B498430EC5}"/>
    <dgm:cxn modelId="{ED48D0CC-EA2B-41D8-B7F7-1FD6FB3FC2BB}" type="presOf" srcId="{4A24F45F-0420-482D-B11C-747CF814ADAA}" destId="{24480336-B2EF-473F-B64C-A6E0D4B8A908}" srcOrd="1" destOrd="0" presId="urn:microsoft.com/office/officeart/2005/8/layout/orgChart1"/>
    <dgm:cxn modelId="{F1C9275C-4CCC-42FA-8714-EB0C39B8562F}" srcId="{5DAB5CFD-81B1-4363-9453-58BF54D0126B}" destId="{4A24F45F-0420-482D-B11C-747CF814ADAA}" srcOrd="0" destOrd="0" parTransId="{B0779FC5-A176-4D71-AC36-D1864806956F}" sibTransId="{BA9031AF-F851-4AC5-9E81-EDF1F2761E5E}"/>
    <dgm:cxn modelId="{BDA66C43-1A89-4D24-9BA6-B07B125C98F2}" type="presOf" srcId="{6B13CBF5-DAFC-4E8A-B6D3-B0ACC807A9EC}" destId="{F06F9013-34F4-4AE5-A192-D40CA73EFDD8}" srcOrd="0" destOrd="0" presId="urn:microsoft.com/office/officeart/2005/8/layout/orgChart1"/>
    <dgm:cxn modelId="{EC371051-22CA-47F9-A167-C156612B5D79}" type="presOf" srcId="{B577FEA4-160A-4185-AF4A-C972CE94F14B}" destId="{FE6A8B62-8371-4D77-8606-004A89DD5662}" srcOrd="0" destOrd="0" presId="urn:microsoft.com/office/officeart/2005/8/layout/orgChart1"/>
    <dgm:cxn modelId="{DF190273-1DC7-4B50-9038-BEA113A38070}" type="presOf" srcId="{E4074BCB-88DD-4122-94B5-E2BEB1273B3D}" destId="{512AD69D-9C6A-406B-9194-24776C5EDDED}" srcOrd="1" destOrd="0" presId="urn:microsoft.com/office/officeart/2005/8/layout/orgChart1"/>
    <dgm:cxn modelId="{8170A176-D8EF-4D61-A8A2-289A914BC1F2}" type="presOf" srcId="{B0779FC5-A176-4D71-AC36-D1864806956F}" destId="{92B3DBB7-E298-415D-9CA8-FF52EFD7A414}" srcOrd="0" destOrd="0" presId="urn:microsoft.com/office/officeart/2005/8/layout/orgChart1"/>
    <dgm:cxn modelId="{7B2DAFC3-4420-4673-815B-DFFB221EA4ED}" type="presOf" srcId="{91D8F994-C42C-4CCB-A24C-02020EB1E917}" destId="{20869FB3-014D-4C5C-832F-92419DC928C3}" srcOrd="1" destOrd="0" presId="urn:microsoft.com/office/officeart/2005/8/layout/orgChart1"/>
    <dgm:cxn modelId="{9AC71780-F54B-43DA-A532-BCCCC8551B64}" srcId="{A51C52F2-3947-42D9-A692-DA2E162F51DF}" destId="{5DAB5CFD-81B1-4363-9453-58BF54D0126B}" srcOrd="0" destOrd="0" parTransId="{9ECB02AD-7CA3-4451-A125-9F2ADA222E73}" sibTransId="{8D4D47A5-5ED7-41B5-8569-4D96DA99FB6C}"/>
    <dgm:cxn modelId="{9ABC4A50-9353-450B-84A7-CB8EC3E411E1}" srcId="{AC1076A3-5DAF-4058-A763-4924590A8551}" destId="{A51C52F2-3947-42D9-A692-DA2E162F51DF}" srcOrd="0" destOrd="0" parTransId="{34908457-450E-47FE-84D8-1146DB9A434D}" sibTransId="{8EF6C13B-DE9B-42FC-9CF5-FDB957BEB08C}"/>
    <dgm:cxn modelId="{662FD6CF-2B75-4986-8720-12EF84B2C09E}" type="presOf" srcId="{613F4ED0-7F2C-4AB3-AFB5-1BDD4EAD2EBE}" destId="{6F404A68-171D-4107-BBC3-5AF08EA19D59}" srcOrd="1" destOrd="0" presId="urn:microsoft.com/office/officeart/2005/8/layout/orgChart1"/>
    <dgm:cxn modelId="{A3F58782-2B38-4A7C-A8FC-A0E2C76CD05E}" type="presOf" srcId="{EAB52A8B-6837-4DE5-97DD-95A5CC1A88F8}" destId="{19699472-9C87-4786-A989-95C3B0D74960}" srcOrd="1" destOrd="0" presId="urn:microsoft.com/office/officeart/2005/8/layout/orgChart1"/>
    <dgm:cxn modelId="{F3FEA8EE-CD05-461C-9401-FBB2E2AEA1E4}" type="presOf" srcId="{2063C1C0-9FFB-4CF1-8CBB-B209543959FC}" destId="{AE2E7BF5-37DC-4969-A030-BFDB1EF98398}" srcOrd="0" destOrd="0" presId="urn:microsoft.com/office/officeart/2005/8/layout/orgChart1"/>
    <dgm:cxn modelId="{FD98320F-9B01-4492-83F5-7FF118B111D0}" srcId="{5DAB5CFD-81B1-4363-9453-58BF54D0126B}" destId="{613F4ED0-7F2C-4AB3-AFB5-1BDD4EAD2EBE}" srcOrd="1" destOrd="0" parTransId="{A73986D7-9A56-46F5-9B20-8A3EFF6D2E0D}" sibTransId="{E22F9650-38D0-42A8-83AE-80F905295966}"/>
    <dgm:cxn modelId="{EF83C140-104B-4A18-9104-2E95568AB20C}" type="presOf" srcId="{FD4E7811-D490-40AF-ABED-DA990C348FE2}" destId="{4AA29A77-DE27-4264-BBA1-2D5557417D2B}" srcOrd="0" destOrd="0" presId="urn:microsoft.com/office/officeart/2005/8/layout/orgChart1"/>
    <dgm:cxn modelId="{9787D031-8733-4D7D-A340-5E1718F8AFA4}" srcId="{A51C52F2-3947-42D9-A692-DA2E162F51DF}" destId="{EAB52A8B-6837-4DE5-97DD-95A5CC1A88F8}" srcOrd="1" destOrd="0" parTransId="{151D1046-E8FF-48B2-9CD4-2844B255E479}" sibTransId="{8871D2C2-E0DF-4919-AA7B-BF406A0951DA}"/>
    <dgm:cxn modelId="{A893971B-8C14-4199-9E0F-1FE587ACDD88}" type="presOf" srcId="{AC1076A3-5DAF-4058-A763-4924590A8551}" destId="{A830A739-82F7-46CD-870A-C5DE6C063DF4}" srcOrd="0" destOrd="0" presId="urn:microsoft.com/office/officeart/2005/8/layout/orgChart1"/>
    <dgm:cxn modelId="{FB8A8EB3-B9A4-49F2-99D0-0E1B438DA91F}" type="presOf" srcId="{9ECB02AD-7CA3-4451-A125-9F2ADA222E73}" destId="{F57A31B4-72AC-47EB-9A8F-6F8502FED1B4}" srcOrd="0" destOrd="0" presId="urn:microsoft.com/office/officeart/2005/8/layout/orgChart1"/>
    <dgm:cxn modelId="{D2071476-AB0D-43E4-BDC8-3EE73D501D8F}" type="presOf" srcId="{A51C52F2-3947-42D9-A692-DA2E162F51DF}" destId="{026A5C5D-9B22-4067-A901-7143316055B5}" srcOrd="1" destOrd="0" presId="urn:microsoft.com/office/officeart/2005/8/layout/orgChart1"/>
    <dgm:cxn modelId="{AB6997F6-7915-4F0F-9C5E-5B0945555F56}" type="presOf" srcId="{FD4E7811-D490-40AF-ABED-DA990C348FE2}" destId="{F41E1817-A9BD-4050-8BC1-A5EB09E0F3B4}" srcOrd="1" destOrd="0" presId="urn:microsoft.com/office/officeart/2005/8/layout/orgChart1"/>
    <dgm:cxn modelId="{4D6EB4B4-3F20-4724-986A-4ECD49A84D81}" type="presOf" srcId="{EAB52A8B-6837-4DE5-97DD-95A5CC1A88F8}" destId="{3CD976EA-0850-4A71-B1CE-34E07CCCB188}" srcOrd="0" destOrd="0" presId="urn:microsoft.com/office/officeart/2005/8/layout/orgChart1"/>
    <dgm:cxn modelId="{635671E4-6A35-43F4-BED1-90971E2F12F0}" srcId="{EAB52A8B-6837-4DE5-97DD-95A5CC1A88F8}" destId="{DA2EF876-3DF9-4D92-8A83-2EE7F5E498F3}" srcOrd="1" destOrd="0" parTransId="{2063C1C0-9FFB-4CF1-8CBB-B209543959FC}" sibTransId="{6CA37C72-3906-41A3-9308-7728FD80465B}"/>
    <dgm:cxn modelId="{A68280C8-D4C7-4AC6-A6E7-67FAE87B50A5}" type="presOf" srcId="{5DAB5CFD-81B1-4363-9453-58BF54D0126B}" destId="{49A18F53-2C42-4FD7-A7D8-EACFAA7050B7}" srcOrd="0" destOrd="0" presId="urn:microsoft.com/office/officeart/2005/8/layout/orgChart1"/>
    <dgm:cxn modelId="{CD916D0F-23AA-4842-B79E-239341872AB4}" type="presOf" srcId="{A51C52F2-3947-42D9-A692-DA2E162F51DF}" destId="{80BCC708-8F6D-4C4E-A632-45D97D673C31}" srcOrd="0" destOrd="0" presId="urn:microsoft.com/office/officeart/2005/8/layout/orgChart1"/>
    <dgm:cxn modelId="{094CD405-86B9-4703-A2F5-F610F8E4A9DD}" type="presOf" srcId="{77B9B907-90E2-4B18-804A-371A7622B4DF}" destId="{B0D3FE23-7227-4390-ABBA-AD12F5E1A3A3}" srcOrd="0" destOrd="0" presId="urn:microsoft.com/office/officeart/2005/8/layout/orgChart1"/>
    <dgm:cxn modelId="{F942184E-5487-443F-8446-95B429BC1B1C}" type="presParOf" srcId="{A830A739-82F7-46CD-870A-C5DE6C063DF4}" destId="{786EBC45-1A02-41ED-8A2F-A08FFB1D8B6D}" srcOrd="0" destOrd="0" presId="urn:microsoft.com/office/officeart/2005/8/layout/orgChart1"/>
    <dgm:cxn modelId="{2BCB10C9-55FA-404E-A9B3-8AA7AD9F934B}" type="presParOf" srcId="{786EBC45-1A02-41ED-8A2F-A08FFB1D8B6D}" destId="{FF603566-83A7-410C-8C2F-769D5FECA149}" srcOrd="0" destOrd="0" presId="urn:microsoft.com/office/officeart/2005/8/layout/orgChart1"/>
    <dgm:cxn modelId="{B598292B-9585-4D29-BC39-D84EAADD509A}" type="presParOf" srcId="{FF603566-83A7-410C-8C2F-769D5FECA149}" destId="{80BCC708-8F6D-4C4E-A632-45D97D673C31}" srcOrd="0" destOrd="0" presId="urn:microsoft.com/office/officeart/2005/8/layout/orgChart1"/>
    <dgm:cxn modelId="{2A3BEAC0-2A17-4974-824D-964FAC68DD28}" type="presParOf" srcId="{FF603566-83A7-410C-8C2F-769D5FECA149}" destId="{026A5C5D-9B22-4067-A901-7143316055B5}" srcOrd="1" destOrd="0" presId="urn:microsoft.com/office/officeart/2005/8/layout/orgChart1"/>
    <dgm:cxn modelId="{A3D7ED37-3D22-4D51-98C0-56E1FB900BDE}" type="presParOf" srcId="{786EBC45-1A02-41ED-8A2F-A08FFB1D8B6D}" destId="{91A1B07E-5110-42C9-9406-1EB65522163E}" srcOrd="1" destOrd="0" presId="urn:microsoft.com/office/officeart/2005/8/layout/orgChart1"/>
    <dgm:cxn modelId="{328EFB20-8CF8-4033-992E-CB37C2202B79}" type="presParOf" srcId="{91A1B07E-5110-42C9-9406-1EB65522163E}" destId="{F57A31B4-72AC-47EB-9A8F-6F8502FED1B4}" srcOrd="0" destOrd="0" presId="urn:microsoft.com/office/officeart/2005/8/layout/orgChart1"/>
    <dgm:cxn modelId="{CA5DD5C1-1596-403E-BC17-29A4566AFB7D}" type="presParOf" srcId="{91A1B07E-5110-42C9-9406-1EB65522163E}" destId="{C9967245-C0BF-4E82-8159-D06E49223FFE}" srcOrd="1" destOrd="0" presId="urn:microsoft.com/office/officeart/2005/8/layout/orgChart1"/>
    <dgm:cxn modelId="{FC216E89-C744-4F59-A434-DE3F925ABEC2}" type="presParOf" srcId="{C9967245-C0BF-4E82-8159-D06E49223FFE}" destId="{5863729C-6D37-420D-A0BC-68287978475E}" srcOrd="0" destOrd="0" presId="urn:microsoft.com/office/officeart/2005/8/layout/orgChart1"/>
    <dgm:cxn modelId="{21BEFE3A-70EC-4B45-9792-7419F853C580}" type="presParOf" srcId="{5863729C-6D37-420D-A0BC-68287978475E}" destId="{49A18F53-2C42-4FD7-A7D8-EACFAA7050B7}" srcOrd="0" destOrd="0" presId="urn:microsoft.com/office/officeart/2005/8/layout/orgChart1"/>
    <dgm:cxn modelId="{F2B17C4C-81F7-438C-A10B-B5065DC46DD3}" type="presParOf" srcId="{5863729C-6D37-420D-A0BC-68287978475E}" destId="{5524D1DF-D2B5-4007-96F4-633CB4D29961}" srcOrd="1" destOrd="0" presId="urn:microsoft.com/office/officeart/2005/8/layout/orgChart1"/>
    <dgm:cxn modelId="{869AB5F2-BA80-4A98-9DEE-C5CCF8F3A3C6}" type="presParOf" srcId="{C9967245-C0BF-4E82-8159-D06E49223FFE}" destId="{5BE25B95-C13C-40BC-BD6D-395EA8C80359}" srcOrd="1" destOrd="0" presId="urn:microsoft.com/office/officeart/2005/8/layout/orgChart1"/>
    <dgm:cxn modelId="{FBDE6AF5-ED1D-40AD-BEF6-45C8F7666C17}" type="presParOf" srcId="{5BE25B95-C13C-40BC-BD6D-395EA8C80359}" destId="{92B3DBB7-E298-415D-9CA8-FF52EFD7A414}" srcOrd="0" destOrd="0" presId="urn:microsoft.com/office/officeart/2005/8/layout/orgChart1"/>
    <dgm:cxn modelId="{1EBFA401-BD75-428B-B20E-CF35A834152E}" type="presParOf" srcId="{5BE25B95-C13C-40BC-BD6D-395EA8C80359}" destId="{94610C5C-32BE-49DB-A906-FD6FE6B35A93}" srcOrd="1" destOrd="0" presId="urn:microsoft.com/office/officeart/2005/8/layout/orgChart1"/>
    <dgm:cxn modelId="{159A19A0-1E48-4AC5-B6D8-624266465EF5}" type="presParOf" srcId="{94610C5C-32BE-49DB-A906-FD6FE6B35A93}" destId="{C594891B-A25C-483B-8406-F031AE25FEFA}" srcOrd="0" destOrd="0" presId="urn:microsoft.com/office/officeart/2005/8/layout/orgChart1"/>
    <dgm:cxn modelId="{57A45474-087D-44C4-A688-835B726FF516}" type="presParOf" srcId="{C594891B-A25C-483B-8406-F031AE25FEFA}" destId="{C7D1BAF0-AF4F-4796-B359-22CE39BF5415}" srcOrd="0" destOrd="0" presId="urn:microsoft.com/office/officeart/2005/8/layout/orgChart1"/>
    <dgm:cxn modelId="{BC7C0775-4722-40A0-9C51-4A94BB958B7F}" type="presParOf" srcId="{C594891B-A25C-483B-8406-F031AE25FEFA}" destId="{24480336-B2EF-473F-B64C-A6E0D4B8A908}" srcOrd="1" destOrd="0" presId="urn:microsoft.com/office/officeart/2005/8/layout/orgChart1"/>
    <dgm:cxn modelId="{343778DC-4C4E-4686-B88B-FA94611BDE08}" type="presParOf" srcId="{94610C5C-32BE-49DB-A906-FD6FE6B35A93}" destId="{9611DF4E-8980-4AA5-9467-282698F78CE3}" srcOrd="1" destOrd="0" presId="urn:microsoft.com/office/officeart/2005/8/layout/orgChart1"/>
    <dgm:cxn modelId="{B20549E5-BFE1-4EE8-B3F8-09BB9279BA28}" type="presParOf" srcId="{94610C5C-32BE-49DB-A906-FD6FE6B35A93}" destId="{784E28D1-720D-418F-84F4-CBE377442986}" srcOrd="2" destOrd="0" presId="urn:microsoft.com/office/officeart/2005/8/layout/orgChart1"/>
    <dgm:cxn modelId="{1E1CB1A5-7B62-4AAB-BBD3-E62953279A47}" type="presParOf" srcId="{5BE25B95-C13C-40BC-BD6D-395EA8C80359}" destId="{80F1BE9C-6487-4B5E-B97F-42D9E1C59C3C}" srcOrd="2" destOrd="0" presId="urn:microsoft.com/office/officeart/2005/8/layout/orgChart1"/>
    <dgm:cxn modelId="{19B7E970-7BD5-4BBD-B277-EAFB6BD730F2}" type="presParOf" srcId="{5BE25B95-C13C-40BC-BD6D-395EA8C80359}" destId="{F1A6023C-0F7A-4BD7-A4AB-71E9B8C60E8C}" srcOrd="3" destOrd="0" presId="urn:microsoft.com/office/officeart/2005/8/layout/orgChart1"/>
    <dgm:cxn modelId="{527DC1E4-1F24-49CA-B0A9-8AC2B0B394CB}" type="presParOf" srcId="{F1A6023C-0F7A-4BD7-A4AB-71E9B8C60E8C}" destId="{9DF0F251-0F55-4AC0-A6D4-673D28413B19}" srcOrd="0" destOrd="0" presId="urn:microsoft.com/office/officeart/2005/8/layout/orgChart1"/>
    <dgm:cxn modelId="{AAE04DAC-C600-4FAD-969F-33344CC21E6B}" type="presParOf" srcId="{9DF0F251-0F55-4AC0-A6D4-673D28413B19}" destId="{3819A33F-741F-4187-8BF7-694EF3BD3DCC}" srcOrd="0" destOrd="0" presId="urn:microsoft.com/office/officeart/2005/8/layout/orgChart1"/>
    <dgm:cxn modelId="{16A68D38-F40A-4016-996A-AC9716A706D6}" type="presParOf" srcId="{9DF0F251-0F55-4AC0-A6D4-673D28413B19}" destId="{6F404A68-171D-4107-BBC3-5AF08EA19D59}" srcOrd="1" destOrd="0" presId="urn:microsoft.com/office/officeart/2005/8/layout/orgChart1"/>
    <dgm:cxn modelId="{E8EF488B-968F-4EEE-A7C8-B9DEB9F76F57}" type="presParOf" srcId="{F1A6023C-0F7A-4BD7-A4AB-71E9B8C60E8C}" destId="{E894B140-866F-44E6-A492-487A3BD58E56}" srcOrd="1" destOrd="0" presId="urn:microsoft.com/office/officeart/2005/8/layout/orgChart1"/>
    <dgm:cxn modelId="{FEFE5F83-F240-4AAD-87DC-5865E58A4173}" type="presParOf" srcId="{F1A6023C-0F7A-4BD7-A4AB-71E9B8C60E8C}" destId="{CB7FA032-8F39-43EF-B287-415FDB2493E8}" srcOrd="2" destOrd="0" presId="urn:microsoft.com/office/officeart/2005/8/layout/orgChart1"/>
    <dgm:cxn modelId="{5C2005D8-46D1-4C68-A2A9-071C1DC79252}" type="presParOf" srcId="{C9967245-C0BF-4E82-8159-D06E49223FFE}" destId="{91F7DFBF-3E23-43A1-BC23-DFFCCA130985}" srcOrd="2" destOrd="0" presId="urn:microsoft.com/office/officeart/2005/8/layout/orgChart1"/>
    <dgm:cxn modelId="{9CA8817E-B36A-4CFF-BB50-F75CA3687F39}" type="presParOf" srcId="{91A1B07E-5110-42C9-9406-1EB65522163E}" destId="{AEC7528A-205B-42B3-B3B9-19DB4C7769D8}" srcOrd="2" destOrd="0" presId="urn:microsoft.com/office/officeart/2005/8/layout/orgChart1"/>
    <dgm:cxn modelId="{DBE005E7-F080-4F80-A3A8-05E136DE3E26}" type="presParOf" srcId="{91A1B07E-5110-42C9-9406-1EB65522163E}" destId="{D0540A90-3F56-4F00-ACC6-DAE7FB7445C5}" srcOrd="3" destOrd="0" presId="urn:microsoft.com/office/officeart/2005/8/layout/orgChart1"/>
    <dgm:cxn modelId="{892C06B3-AC2B-47DE-A0D7-D8B222A88EF0}" type="presParOf" srcId="{D0540A90-3F56-4F00-ACC6-DAE7FB7445C5}" destId="{3CCA7C62-EAEB-4DCE-8EA6-101BC8649B8D}" srcOrd="0" destOrd="0" presId="urn:microsoft.com/office/officeart/2005/8/layout/orgChart1"/>
    <dgm:cxn modelId="{358281B4-A348-4D07-9748-2A1AFFE9DC6E}" type="presParOf" srcId="{3CCA7C62-EAEB-4DCE-8EA6-101BC8649B8D}" destId="{3CD976EA-0850-4A71-B1CE-34E07CCCB188}" srcOrd="0" destOrd="0" presId="urn:microsoft.com/office/officeart/2005/8/layout/orgChart1"/>
    <dgm:cxn modelId="{C223FB9B-9FAC-4340-8B7C-2D0D8842AA95}" type="presParOf" srcId="{3CCA7C62-EAEB-4DCE-8EA6-101BC8649B8D}" destId="{19699472-9C87-4786-A989-95C3B0D74960}" srcOrd="1" destOrd="0" presId="urn:microsoft.com/office/officeart/2005/8/layout/orgChart1"/>
    <dgm:cxn modelId="{3E55AD68-1A68-4B13-B376-3D79875244F0}" type="presParOf" srcId="{D0540A90-3F56-4F00-ACC6-DAE7FB7445C5}" destId="{BA3EAE06-C6E2-43ED-99C8-0DF9D00CF3AA}" srcOrd="1" destOrd="0" presId="urn:microsoft.com/office/officeart/2005/8/layout/orgChart1"/>
    <dgm:cxn modelId="{0A27BAE9-E498-442D-A934-5ED59C2A9165}" type="presParOf" srcId="{BA3EAE06-C6E2-43ED-99C8-0DF9D00CF3AA}" destId="{5BFC733A-3849-486B-A73B-36A9D5415F83}" srcOrd="0" destOrd="0" presId="urn:microsoft.com/office/officeart/2005/8/layout/orgChart1"/>
    <dgm:cxn modelId="{E6AAC727-A7F6-4E39-976F-722CFCC20516}" type="presParOf" srcId="{BA3EAE06-C6E2-43ED-99C8-0DF9D00CF3AA}" destId="{3F9AAFFC-CB5B-4413-80BA-152EFD0F0503}" srcOrd="1" destOrd="0" presId="urn:microsoft.com/office/officeart/2005/8/layout/orgChart1"/>
    <dgm:cxn modelId="{7AB74757-64EB-4471-A488-BE46D90783AD}" type="presParOf" srcId="{3F9AAFFC-CB5B-4413-80BA-152EFD0F0503}" destId="{E6A2CCCF-8459-47E7-8817-C4904805E369}" srcOrd="0" destOrd="0" presId="urn:microsoft.com/office/officeart/2005/8/layout/orgChart1"/>
    <dgm:cxn modelId="{1F937CB4-2190-4EF3-9E67-658C6900433C}" type="presParOf" srcId="{E6A2CCCF-8459-47E7-8817-C4904805E369}" destId="{9B9EFBD4-85A5-4E2E-A377-B5E7F8A36441}" srcOrd="0" destOrd="0" presId="urn:microsoft.com/office/officeart/2005/8/layout/orgChart1"/>
    <dgm:cxn modelId="{475F9A3F-530E-4213-96A6-AF32A06A7A9B}" type="presParOf" srcId="{E6A2CCCF-8459-47E7-8817-C4904805E369}" destId="{512AD69D-9C6A-406B-9194-24776C5EDDED}" srcOrd="1" destOrd="0" presId="urn:microsoft.com/office/officeart/2005/8/layout/orgChart1"/>
    <dgm:cxn modelId="{94325911-283E-428B-B0DF-60D005198E28}" type="presParOf" srcId="{3F9AAFFC-CB5B-4413-80BA-152EFD0F0503}" destId="{1F1C3846-FED7-496F-8013-E43021933011}" srcOrd="1" destOrd="0" presId="urn:microsoft.com/office/officeart/2005/8/layout/orgChart1"/>
    <dgm:cxn modelId="{9FA4749E-E7A4-43DF-8AF8-32FB690321FE}" type="presParOf" srcId="{1F1C3846-FED7-496F-8013-E43021933011}" destId="{FE6A8B62-8371-4D77-8606-004A89DD5662}" srcOrd="0" destOrd="0" presId="urn:microsoft.com/office/officeart/2005/8/layout/orgChart1"/>
    <dgm:cxn modelId="{BD6E374A-9D40-4E43-9A16-4E7937051170}" type="presParOf" srcId="{1F1C3846-FED7-496F-8013-E43021933011}" destId="{921C9C29-06C0-4785-8E2C-7540F9C13770}" srcOrd="1" destOrd="0" presId="urn:microsoft.com/office/officeart/2005/8/layout/orgChart1"/>
    <dgm:cxn modelId="{F3D0C35C-E76D-4157-BEAC-A9104ED9FAC0}" type="presParOf" srcId="{921C9C29-06C0-4785-8E2C-7540F9C13770}" destId="{AEBCE948-A397-40DA-95F4-A1A13835D362}" srcOrd="0" destOrd="0" presId="urn:microsoft.com/office/officeart/2005/8/layout/orgChart1"/>
    <dgm:cxn modelId="{5C348107-062E-4BA6-9730-522BE10A464E}" type="presParOf" srcId="{AEBCE948-A397-40DA-95F4-A1A13835D362}" destId="{91C5F157-A0F1-4B2C-8623-7BA37038A290}" srcOrd="0" destOrd="0" presId="urn:microsoft.com/office/officeart/2005/8/layout/orgChart1"/>
    <dgm:cxn modelId="{011FBFEB-FB24-42A2-BCD9-EAF24D68D48D}" type="presParOf" srcId="{AEBCE948-A397-40DA-95F4-A1A13835D362}" destId="{20869FB3-014D-4C5C-832F-92419DC928C3}" srcOrd="1" destOrd="0" presId="urn:microsoft.com/office/officeart/2005/8/layout/orgChart1"/>
    <dgm:cxn modelId="{49EBC4F0-E7DA-4DBE-9DA3-62B831607433}" type="presParOf" srcId="{921C9C29-06C0-4785-8E2C-7540F9C13770}" destId="{E0A810B3-AE76-4315-B2D4-992D8DD89069}" srcOrd="1" destOrd="0" presId="urn:microsoft.com/office/officeart/2005/8/layout/orgChart1"/>
    <dgm:cxn modelId="{46C0BADB-6BC3-43F9-93A7-B0241A2C9D99}" type="presParOf" srcId="{921C9C29-06C0-4785-8E2C-7540F9C13770}" destId="{B0442EA7-2715-41E7-A0F1-5ED3D9883806}" srcOrd="2" destOrd="0" presId="urn:microsoft.com/office/officeart/2005/8/layout/orgChart1"/>
    <dgm:cxn modelId="{B7E1235B-B50D-4883-A33C-AD9A79FB3852}" type="presParOf" srcId="{1F1C3846-FED7-496F-8013-E43021933011}" destId="{FB7D2664-1910-4B85-B4E9-F9AC6EC083E4}" srcOrd="2" destOrd="0" presId="urn:microsoft.com/office/officeart/2005/8/layout/orgChart1"/>
    <dgm:cxn modelId="{3D02BD23-36C2-44A4-B264-6846FD3DC1BE}" type="presParOf" srcId="{1F1C3846-FED7-496F-8013-E43021933011}" destId="{E89E2880-5DB5-47E7-A447-25636347EF62}" srcOrd="3" destOrd="0" presId="urn:microsoft.com/office/officeart/2005/8/layout/orgChart1"/>
    <dgm:cxn modelId="{7EC64B41-E833-49C2-AC6E-90E43D48797F}" type="presParOf" srcId="{E89E2880-5DB5-47E7-A447-25636347EF62}" destId="{15F23B44-B84D-4B5B-9B56-68A1F73BD18C}" srcOrd="0" destOrd="0" presId="urn:microsoft.com/office/officeart/2005/8/layout/orgChart1"/>
    <dgm:cxn modelId="{F82B80F4-12C8-46CC-A426-4C845A6133AA}" type="presParOf" srcId="{15F23B44-B84D-4B5B-9B56-68A1F73BD18C}" destId="{6FC6DC97-D474-4D68-B10C-F0ADD7673E0B}" srcOrd="0" destOrd="0" presId="urn:microsoft.com/office/officeart/2005/8/layout/orgChart1"/>
    <dgm:cxn modelId="{A4C0D7F8-71DA-45FD-9AD8-9AE324C9933D}" type="presParOf" srcId="{15F23B44-B84D-4B5B-9B56-68A1F73BD18C}" destId="{452785AB-4810-400E-AF89-78DB50B55A2F}" srcOrd="1" destOrd="0" presId="urn:microsoft.com/office/officeart/2005/8/layout/orgChart1"/>
    <dgm:cxn modelId="{45DA1416-3E5E-49BB-A13E-E28CABAC26C4}" type="presParOf" srcId="{E89E2880-5DB5-47E7-A447-25636347EF62}" destId="{CB723FEF-4C16-40CE-8203-4786D7C43712}" srcOrd="1" destOrd="0" presId="urn:microsoft.com/office/officeart/2005/8/layout/orgChart1"/>
    <dgm:cxn modelId="{CBBD8523-2BD8-4CC2-BADF-175256E4998F}" type="presParOf" srcId="{E89E2880-5DB5-47E7-A447-25636347EF62}" destId="{05FFCAA4-7FE4-4EDB-AE78-E12984116FCF}" srcOrd="2" destOrd="0" presId="urn:microsoft.com/office/officeart/2005/8/layout/orgChart1"/>
    <dgm:cxn modelId="{5C8994EC-725C-404D-AF71-516BE37ACF72}" type="presParOf" srcId="{3F9AAFFC-CB5B-4413-80BA-152EFD0F0503}" destId="{A46662C2-FC6A-4C3A-A5A5-4A51BC900416}" srcOrd="2" destOrd="0" presId="urn:microsoft.com/office/officeart/2005/8/layout/orgChart1"/>
    <dgm:cxn modelId="{A9E76629-7FFE-4C60-904C-247B1F446875}" type="presParOf" srcId="{BA3EAE06-C6E2-43ED-99C8-0DF9D00CF3AA}" destId="{AE2E7BF5-37DC-4969-A030-BFDB1EF98398}" srcOrd="2" destOrd="0" presId="urn:microsoft.com/office/officeart/2005/8/layout/orgChart1"/>
    <dgm:cxn modelId="{F048AB47-C67C-498D-A10E-3EF883963C78}" type="presParOf" srcId="{BA3EAE06-C6E2-43ED-99C8-0DF9D00CF3AA}" destId="{9501ED6F-B29A-4B1A-8A07-FF8CECCDC720}" srcOrd="3" destOrd="0" presId="urn:microsoft.com/office/officeart/2005/8/layout/orgChart1"/>
    <dgm:cxn modelId="{74819B4B-D056-43DF-B635-59BA0FEB0605}" type="presParOf" srcId="{9501ED6F-B29A-4B1A-8A07-FF8CECCDC720}" destId="{AC4D1ACB-381D-4EE7-9B63-9F299E86821D}" srcOrd="0" destOrd="0" presId="urn:microsoft.com/office/officeart/2005/8/layout/orgChart1"/>
    <dgm:cxn modelId="{3C6BF442-9A2D-4283-8973-AAD350A2B405}" type="presParOf" srcId="{AC4D1ACB-381D-4EE7-9B63-9F299E86821D}" destId="{7C4E9835-DC07-46AD-B593-9D858FAFCE7F}" srcOrd="0" destOrd="0" presId="urn:microsoft.com/office/officeart/2005/8/layout/orgChart1"/>
    <dgm:cxn modelId="{74BFC003-BAFA-4CC6-B1DB-1D815B240E84}" type="presParOf" srcId="{AC4D1ACB-381D-4EE7-9B63-9F299E86821D}" destId="{9D8C4FA6-9B04-4DB3-BB84-EBE6BA74F43B}" srcOrd="1" destOrd="0" presId="urn:microsoft.com/office/officeart/2005/8/layout/orgChart1"/>
    <dgm:cxn modelId="{F0D1FDB0-C52A-4A58-B21F-B8913D153A76}" type="presParOf" srcId="{9501ED6F-B29A-4B1A-8A07-FF8CECCDC720}" destId="{75415533-6449-4972-896F-A9559B84BC59}" srcOrd="1" destOrd="0" presId="urn:microsoft.com/office/officeart/2005/8/layout/orgChart1"/>
    <dgm:cxn modelId="{43D838B9-FA21-4784-AF01-D6211ACD20FB}" type="presParOf" srcId="{75415533-6449-4972-896F-A9559B84BC59}" destId="{B0D3FE23-7227-4390-ABBA-AD12F5E1A3A3}" srcOrd="0" destOrd="0" presId="urn:microsoft.com/office/officeart/2005/8/layout/orgChart1"/>
    <dgm:cxn modelId="{3329FB7A-5564-4217-A373-DFE5B4343AE4}" type="presParOf" srcId="{75415533-6449-4972-896F-A9559B84BC59}" destId="{3EF6BFC2-F091-41F1-9464-609E86B46F6F}" srcOrd="1" destOrd="0" presId="urn:microsoft.com/office/officeart/2005/8/layout/orgChart1"/>
    <dgm:cxn modelId="{1D91B869-F238-4324-BF61-D28BD7CCB8CB}" type="presParOf" srcId="{3EF6BFC2-F091-41F1-9464-609E86B46F6F}" destId="{9998461A-8DF0-4E5C-B3A3-23A95A010430}" srcOrd="0" destOrd="0" presId="urn:microsoft.com/office/officeart/2005/8/layout/orgChart1"/>
    <dgm:cxn modelId="{74B9F9FE-12FA-4D15-AC32-2770F7BEDBA0}" type="presParOf" srcId="{9998461A-8DF0-4E5C-B3A3-23A95A010430}" destId="{4AA29A77-DE27-4264-BBA1-2D5557417D2B}" srcOrd="0" destOrd="0" presId="urn:microsoft.com/office/officeart/2005/8/layout/orgChart1"/>
    <dgm:cxn modelId="{DE557B17-0D8C-4E8B-9DEC-866875A5C664}" type="presParOf" srcId="{9998461A-8DF0-4E5C-B3A3-23A95A010430}" destId="{F41E1817-A9BD-4050-8BC1-A5EB09E0F3B4}" srcOrd="1" destOrd="0" presId="urn:microsoft.com/office/officeart/2005/8/layout/orgChart1"/>
    <dgm:cxn modelId="{A766FFAF-66D0-4295-A41E-26E5FB307770}" type="presParOf" srcId="{3EF6BFC2-F091-41F1-9464-609E86B46F6F}" destId="{E5B5290F-1FDB-4C5E-8814-A76D307E2046}" srcOrd="1" destOrd="0" presId="urn:microsoft.com/office/officeart/2005/8/layout/orgChart1"/>
    <dgm:cxn modelId="{2094B23A-E2BD-40B5-ABC2-9C51329E1A18}" type="presParOf" srcId="{3EF6BFC2-F091-41F1-9464-609E86B46F6F}" destId="{D8DC1FAE-6B28-4C3A-A907-8B1F3E8BD8F1}" srcOrd="2" destOrd="0" presId="urn:microsoft.com/office/officeart/2005/8/layout/orgChart1"/>
    <dgm:cxn modelId="{86C86BA9-865E-4859-B37F-FE74A7AD56BE}" type="presParOf" srcId="{75415533-6449-4972-896F-A9559B84BC59}" destId="{F06F9013-34F4-4AE5-A192-D40CA73EFDD8}" srcOrd="2" destOrd="0" presId="urn:microsoft.com/office/officeart/2005/8/layout/orgChart1"/>
    <dgm:cxn modelId="{DF3B541B-EEEA-4545-B051-4B244291DF77}" type="presParOf" srcId="{75415533-6449-4972-896F-A9559B84BC59}" destId="{25BEAC52-A1A3-49CC-BFEB-E27A19372A9A}" srcOrd="3" destOrd="0" presId="urn:microsoft.com/office/officeart/2005/8/layout/orgChart1"/>
    <dgm:cxn modelId="{7D0CFD16-6FFD-4744-9D18-947169D98C91}" type="presParOf" srcId="{25BEAC52-A1A3-49CC-BFEB-E27A19372A9A}" destId="{4F08654F-23C8-47A4-91D1-E16A620AF8E6}" srcOrd="0" destOrd="0" presId="urn:microsoft.com/office/officeart/2005/8/layout/orgChart1"/>
    <dgm:cxn modelId="{09F26A74-A622-44BC-9442-41D519E86951}" type="presParOf" srcId="{4F08654F-23C8-47A4-91D1-E16A620AF8E6}" destId="{65C69580-DBD7-4586-9D88-C734AE00FDB6}" srcOrd="0" destOrd="0" presId="urn:microsoft.com/office/officeart/2005/8/layout/orgChart1"/>
    <dgm:cxn modelId="{8B7E5AB5-FD38-4D43-870F-D5C3E4EA78FB}" type="presParOf" srcId="{4F08654F-23C8-47A4-91D1-E16A620AF8E6}" destId="{029DFF3D-0362-4786-B7FB-9D6FBF7858C5}" srcOrd="1" destOrd="0" presId="urn:microsoft.com/office/officeart/2005/8/layout/orgChart1"/>
    <dgm:cxn modelId="{BF5D72FF-F7E5-4785-96D0-C6A2E3D0691F}" type="presParOf" srcId="{25BEAC52-A1A3-49CC-BFEB-E27A19372A9A}" destId="{9328E4C3-2455-4310-BA27-4364A3B987CA}" srcOrd="1" destOrd="0" presId="urn:microsoft.com/office/officeart/2005/8/layout/orgChart1"/>
    <dgm:cxn modelId="{F3908D4F-1601-4481-9BBE-E2A6CA77502A}" type="presParOf" srcId="{25BEAC52-A1A3-49CC-BFEB-E27A19372A9A}" destId="{2D9B1D6B-9B7E-4BAA-AD82-CC5F1AB0A363}" srcOrd="2" destOrd="0" presId="urn:microsoft.com/office/officeart/2005/8/layout/orgChart1"/>
    <dgm:cxn modelId="{105A9298-3B47-441D-8973-D1E19E46C0F1}" type="presParOf" srcId="{9501ED6F-B29A-4B1A-8A07-FF8CECCDC720}" destId="{7378BBD0-92D4-4F38-8B91-3F00372037D5}" srcOrd="2" destOrd="0" presId="urn:microsoft.com/office/officeart/2005/8/layout/orgChart1"/>
    <dgm:cxn modelId="{D575D734-5953-469B-946A-7D54F58F564F}" type="presParOf" srcId="{D0540A90-3F56-4F00-ACC6-DAE7FB7445C5}" destId="{8A712DF1-0393-494F-870F-D2B93FACCD51}" srcOrd="2" destOrd="0" presId="urn:microsoft.com/office/officeart/2005/8/layout/orgChart1"/>
    <dgm:cxn modelId="{902D705B-D0EF-445E-842F-9E23F980978B}" type="presParOf" srcId="{786EBC45-1A02-41ED-8A2F-A08FFB1D8B6D}" destId="{36867DC4-29E5-4115-83EF-935C816925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1076A3-5DAF-4058-A763-4924590A855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2E46FBC-8892-45BF-A98B-CDFFF598A805}">
      <dgm:prSet custT="1"/>
      <dgm:spPr/>
      <dgm:t>
        <a:bodyPr/>
        <a:lstStyle/>
        <a:p>
          <a:r>
            <a:rPr lang="en-US" sz="2400" dirty="0">
              <a:latin typeface="+mj-lt"/>
            </a:rPr>
            <a:t>T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</a:t>
          </a:r>
          <a:r>
            <a:rPr lang="el-GR" sz="2400" dirty="0">
              <a:latin typeface="+mj-lt"/>
            </a:rPr>
            <a:t>φ</a:t>
          </a:r>
          <a:r>
            <a:rPr lang="fr-FR" sz="2400" dirty="0">
              <a:latin typeface="+mj-lt"/>
            </a:rPr>
            <a:t>:</a:t>
          </a:r>
          <a:r>
            <a:rPr lang="en-US" sz="2400" dirty="0" err="1">
              <a:latin typeface="+mj-lt"/>
            </a:rPr>
            <a:t>val</a:t>
          </a:r>
          <a:r>
            <a:rPr lang="en-US" sz="2400" dirty="0">
              <a:latin typeface="+mj-lt"/>
            </a:rPr>
            <a:t>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[T</a:t>
          </a:r>
          <a:r>
            <a:rPr lang="fr-FR" sz="2400" dirty="0">
              <a:latin typeface="+mj-lt"/>
            </a:rPr>
            <a:t>:</a:t>
          </a:r>
          <a:r>
            <a:rPr lang="en-US" sz="2400" dirty="0">
              <a:latin typeface="+mj-lt"/>
              <a:cs typeface="Times New Roman"/>
            </a:rPr>
            <a:t>±</a:t>
          </a:r>
          <a:r>
            <a:rPr lang="en-US" sz="2400" dirty="0" err="1">
              <a:latin typeface="+mj-lt"/>
              <a:cs typeface="Times New Roman"/>
            </a:rPr>
            <a:t>pst</a:t>
          </a:r>
          <a:r>
            <a:rPr lang="en-US" sz="2400" dirty="0">
              <a:latin typeface="+mj-lt"/>
            </a:rPr>
            <a:t>]</a:t>
          </a:r>
          <a:br>
            <a:rPr lang="en-US" sz="2400" dirty="0">
              <a:latin typeface="+mj-lt"/>
            </a:rPr>
          </a:br>
          <a:r>
            <a:rPr lang="en-US" sz="2400" dirty="0">
              <a:latin typeface="+mj-lt"/>
            </a:rPr>
            <a:t>[Voice</a:t>
          </a:r>
          <a:r>
            <a:rPr lang="fr-FR" sz="2400" dirty="0">
              <a:latin typeface="+mj-lt"/>
            </a:rPr>
            <a:t>:</a:t>
          </a:r>
          <a:r>
            <a:rPr lang="en-US" sz="2400" dirty="0">
              <a:latin typeface="+mj-lt"/>
            </a:rPr>
            <a:t>_]</a:t>
          </a:r>
        </a:p>
      </dgm:t>
    </dgm:pt>
    <dgm:pt modelId="{5F95B81D-8521-4C70-B194-BA60C15C0238}" type="sibTrans" cxnId="{FC6E31BA-4D90-443A-98BF-9635D28D4361}">
      <dgm:prSet/>
      <dgm:spPr/>
      <dgm:t>
        <a:bodyPr/>
        <a:lstStyle/>
        <a:p>
          <a:endParaRPr lang="ru-RU" sz="3600"/>
        </a:p>
      </dgm:t>
    </dgm:pt>
    <dgm:pt modelId="{6B13CBF5-DAFC-4E8A-B6D3-B0ACC807A9EC}" type="parTrans" cxnId="{FC6E31BA-4D90-443A-98BF-9635D28D4361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E4074BCB-88DD-4122-94B5-E2BEB1273B3D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8B1CC8A0-6BE5-49F5-9BF2-ED8B14DB2360}" type="parTrans" cxnId="{4E7FA0A9-42C4-4474-A5F7-32BC576F859D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B23C02F0-F0E3-4557-9C4D-D8B498430EC5}" type="sibTrans" cxnId="{4E7FA0A9-42C4-4474-A5F7-32BC576F859D}">
      <dgm:prSet/>
      <dgm:spPr/>
      <dgm:t>
        <a:bodyPr/>
        <a:lstStyle/>
        <a:p>
          <a:endParaRPr lang="ru-RU" sz="3600"/>
        </a:p>
      </dgm:t>
    </dgm:pt>
    <dgm:pt modelId="{A51C52F2-3947-42D9-A692-DA2E162F51DF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34908457-450E-47FE-84D8-1146DB9A434D}" type="parTrans" cxnId="{9ABC4A50-9353-450B-84A7-CB8EC3E411E1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8EF6C13B-DE9B-42FC-9CF5-FDB957BEB08C}" type="sibTrans" cxnId="{9ABC4A50-9353-450B-84A7-CB8EC3E411E1}">
      <dgm:prSet/>
      <dgm:spPr/>
      <dgm:t>
        <a:bodyPr/>
        <a:lstStyle/>
        <a:p>
          <a:endParaRPr lang="ru-RU" sz="3600"/>
        </a:p>
      </dgm:t>
    </dgm:pt>
    <dgm:pt modelId="{5DAB5CFD-81B1-4363-9453-58BF54D0126B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9ECB02AD-7CA3-4451-A125-9F2ADA222E73}" type="parTrans" cxnId="{9AC71780-F54B-43DA-A532-BCCCC8551B64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8D4D47A5-5ED7-41B5-8569-4D96DA99FB6C}" type="sibTrans" cxnId="{9AC71780-F54B-43DA-A532-BCCCC8551B64}">
      <dgm:prSet/>
      <dgm:spPr/>
      <dgm:t>
        <a:bodyPr/>
        <a:lstStyle/>
        <a:p>
          <a:endParaRPr lang="ru-RU" sz="3600"/>
        </a:p>
      </dgm:t>
    </dgm:pt>
    <dgm:pt modelId="{91D8F994-C42C-4CCB-A24C-02020EB1E917}">
      <dgm:prSet custT="1"/>
      <dgm:spPr/>
      <dgm:t>
        <a:bodyPr/>
        <a:lstStyle/>
        <a:p>
          <a:r>
            <a:rPr lang="en-US" sz="2400" dirty="0" err="1" smtClean="0">
              <a:latin typeface="+mj-lt"/>
            </a:rPr>
            <a:t>Voice+Asp</a:t>
          </a:r>
          <a:r>
            <a:rPr lang="en-US" sz="2400" dirty="0" smtClean="0">
              <a:latin typeface="+mj-lt"/>
            </a:rPr>
            <a:t/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</a:t>
          </a:r>
          <a:r>
            <a:rPr lang="en-US" sz="2400" dirty="0" err="1" smtClean="0">
              <a:latin typeface="+mj-lt"/>
            </a:rPr>
            <a:t>uAsp</a:t>
          </a:r>
          <a:r>
            <a:rPr lang="en-US" sz="2400" dirty="0" smtClean="0">
              <a:latin typeface="+mj-lt"/>
            </a:rPr>
            <a:t>: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</a:t>
          </a:r>
          <a:r>
            <a:rPr lang="en-US" sz="2400" dirty="0" err="1" smtClean="0">
              <a:latin typeface="+mj-lt"/>
            </a:rPr>
            <a:t>pfv</a:t>
          </a:r>
          <a:r>
            <a:rPr lang="en-US" sz="2400" dirty="0" smtClean="0">
              <a:latin typeface="+mj-lt"/>
            </a:rPr>
            <a:t>:+]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</a:t>
          </a:r>
          <a:r>
            <a:rPr lang="en-US" sz="2400" dirty="0" err="1" smtClean="0">
              <a:latin typeface="+mj-lt"/>
            </a:rPr>
            <a:t>pfct</a:t>
          </a:r>
          <a:r>
            <a:rPr lang="en-US" sz="2400" dirty="0" smtClean="0">
              <a:latin typeface="+mj-lt"/>
            </a:rPr>
            <a:t>:-]]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[Voice: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[act:-]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[pass:+]]</a:t>
          </a:r>
          <a:br>
            <a:rPr lang="en-US" sz="2400" dirty="0" smtClean="0">
              <a:latin typeface="+mj-lt"/>
            </a:rPr>
          </a:br>
          <a:r>
            <a:rPr lang="en-US" sz="2400" dirty="0" smtClean="0">
              <a:latin typeface="+mj-lt"/>
            </a:rPr>
            <a:t>[T:+</a:t>
          </a:r>
          <a:r>
            <a:rPr lang="en-US" sz="2400" dirty="0" err="1" smtClean="0">
              <a:latin typeface="+mj-lt"/>
            </a:rPr>
            <a:t>pst</a:t>
          </a:r>
          <a:r>
            <a:rPr lang="en-US" sz="2400" dirty="0" smtClean="0">
              <a:latin typeface="+mj-lt"/>
            </a:rPr>
            <a:t>]</a:t>
          </a:r>
          <a:endParaRPr lang="ru-RU" sz="2400" dirty="0">
            <a:latin typeface="+mj-lt"/>
          </a:endParaRPr>
        </a:p>
      </dgm:t>
    </dgm:pt>
    <dgm:pt modelId="{B577FEA4-160A-4185-AF4A-C972CE94F14B}" type="parTrans" cxnId="{B6BF9071-8203-4AAE-8533-7F056DDEA558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90B957A4-0768-4B96-AA2F-80D5C302A7E6}" type="sibTrans" cxnId="{B6BF9071-8203-4AAE-8533-7F056DDEA558}">
      <dgm:prSet/>
      <dgm:spPr/>
      <dgm:t>
        <a:bodyPr/>
        <a:lstStyle/>
        <a:p>
          <a:endParaRPr lang="ru-RU" sz="3600"/>
        </a:p>
      </dgm:t>
    </dgm:pt>
    <dgm:pt modelId="{EAB52A8B-6837-4DE5-97DD-95A5CC1A88F8}">
      <dgm:prSet custT="1"/>
      <dgm:spPr/>
      <dgm:t>
        <a:bodyPr/>
        <a:lstStyle/>
        <a:p>
          <a:endParaRPr lang="ru-RU" sz="2400">
            <a:latin typeface="+mj-lt"/>
          </a:endParaRPr>
        </a:p>
      </dgm:t>
    </dgm:pt>
    <dgm:pt modelId="{8871D2C2-E0DF-4919-AA7B-BF406A0951DA}" type="sibTrans" cxnId="{9787D031-8733-4D7D-A340-5E1718F8AFA4}">
      <dgm:prSet/>
      <dgm:spPr/>
      <dgm:t>
        <a:bodyPr/>
        <a:lstStyle/>
        <a:p>
          <a:endParaRPr lang="ru-RU" sz="3600"/>
        </a:p>
      </dgm:t>
    </dgm:pt>
    <dgm:pt modelId="{151D1046-E8FF-48B2-9CD4-2844B255E479}" type="parTrans" cxnId="{9787D031-8733-4D7D-A340-5E1718F8AFA4}">
      <dgm:prSet/>
      <dgm:spPr/>
      <dgm:t>
        <a:bodyPr/>
        <a:lstStyle/>
        <a:p>
          <a:endParaRPr lang="ru-RU" sz="2400">
            <a:latin typeface="+mj-lt"/>
          </a:endParaRPr>
        </a:p>
      </dgm:t>
    </dgm:pt>
    <dgm:pt modelId="{DA2EF876-3DF9-4D92-8A83-2EE7F5E498F3}">
      <dgm:prSet custT="1"/>
      <dgm:spPr/>
      <dgm:t>
        <a:bodyPr/>
        <a:lstStyle/>
        <a:p>
          <a:endParaRPr lang="ru-RU" sz="2400"/>
        </a:p>
      </dgm:t>
    </dgm:pt>
    <dgm:pt modelId="{2063C1C0-9FFB-4CF1-8CBB-B209543959FC}" type="parTrans" cxnId="{635671E4-6A35-43F4-BED1-90971E2F12F0}">
      <dgm:prSet/>
      <dgm:spPr/>
      <dgm:t>
        <a:bodyPr/>
        <a:lstStyle/>
        <a:p>
          <a:endParaRPr lang="ru-RU" sz="2400"/>
        </a:p>
      </dgm:t>
    </dgm:pt>
    <dgm:pt modelId="{6CA37C72-3906-41A3-9308-7728FD80465B}" type="sibTrans" cxnId="{635671E4-6A35-43F4-BED1-90971E2F12F0}">
      <dgm:prSet/>
      <dgm:spPr/>
      <dgm:t>
        <a:bodyPr/>
        <a:lstStyle/>
        <a:p>
          <a:endParaRPr lang="ru-RU" sz="3600"/>
        </a:p>
      </dgm:t>
    </dgm:pt>
    <dgm:pt modelId="{FD4E7811-D490-40AF-ABED-DA990C348FE2}">
      <dgm:prSet custT="1"/>
      <dgm:spPr/>
      <dgm:t>
        <a:bodyPr/>
        <a:lstStyle/>
        <a:p>
          <a:r>
            <a:rPr lang="en-US" sz="2400"/>
            <a:t>Mood</a:t>
          </a:r>
          <a:endParaRPr lang="ru-RU" sz="2400"/>
        </a:p>
      </dgm:t>
    </dgm:pt>
    <dgm:pt modelId="{77B9B907-90E2-4B18-804A-371A7622B4DF}" type="parTrans" cxnId="{97DCA2F8-CD40-49DF-8312-DE79931F2A50}">
      <dgm:prSet/>
      <dgm:spPr/>
      <dgm:t>
        <a:bodyPr/>
        <a:lstStyle/>
        <a:p>
          <a:endParaRPr lang="ru-RU" sz="2400"/>
        </a:p>
      </dgm:t>
    </dgm:pt>
    <dgm:pt modelId="{962D4BEC-5AA5-4608-B32F-1C8B6AF0A1BC}" type="sibTrans" cxnId="{97DCA2F8-CD40-49DF-8312-DE79931F2A50}">
      <dgm:prSet/>
      <dgm:spPr/>
      <dgm:t>
        <a:bodyPr/>
        <a:lstStyle/>
        <a:p>
          <a:endParaRPr lang="ru-RU" sz="3600"/>
        </a:p>
      </dgm:t>
    </dgm:pt>
    <dgm:pt modelId="{4A24F45F-0420-482D-B11C-747CF814ADAA}">
      <dgm:prSet custT="1"/>
      <dgm:spPr/>
      <dgm:t>
        <a:bodyPr/>
        <a:lstStyle/>
        <a:p>
          <a:r>
            <a:rPr lang="en-US" sz="2400" dirty="0">
              <a:latin typeface="+mj-lt"/>
              <a:cs typeface="Times New Roman"/>
            </a:rPr>
            <a:t>√167</a:t>
          </a:r>
          <a:endParaRPr lang="ru-RU" sz="2400" dirty="0"/>
        </a:p>
      </dgm:t>
    </dgm:pt>
    <dgm:pt modelId="{B0779FC5-A176-4D71-AC36-D1864806956F}" type="parTrans" cxnId="{F1C9275C-4CCC-42FA-8714-EB0C39B8562F}">
      <dgm:prSet/>
      <dgm:spPr/>
      <dgm:t>
        <a:bodyPr/>
        <a:lstStyle/>
        <a:p>
          <a:endParaRPr lang="ru-RU" sz="2400"/>
        </a:p>
      </dgm:t>
    </dgm:pt>
    <dgm:pt modelId="{BA9031AF-F851-4AC5-9E81-EDF1F2761E5E}" type="sibTrans" cxnId="{F1C9275C-4CCC-42FA-8714-EB0C39B8562F}">
      <dgm:prSet/>
      <dgm:spPr/>
      <dgm:t>
        <a:bodyPr/>
        <a:lstStyle/>
        <a:p>
          <a:endParaRPr lang="ru-RU" sz="3600"/>
        </a:p>
      </dgm:t>
    </dgm:pt>
    <dgm:pt modelId="{613F4ED0-7F2C-4AB3-AFB5-1BDD4EAD2EBE}">
      <dgm:prSet custT="1"/>
      <dgm:spPr/>
      <dgm:t>
        <a:bodyPr/>
        <a:lstStyle/>
        <a:p>
          <a:r>
            <a:rPr lang="en-US" sz="2400" dirty="0"/>
            <a:t>v</a:t>
          </a:r>
          <a:endParaRPr lang="ru-RU" sz="2400" dirty="0"/>
        </a:p>
      </dgm:t>
    </dgm:pt>
    <dgm:pt modelId="{A73986D7-9A56-46F5-9B20-8A3EFF6D2E0D}" type="parTrans" cxnId="{FD98320F-9B01-4492-83F5-7FF118B111D0}">
      <dgm:prSet/>
      <dgm:spPr/>
      <dgm:t>
        <a:bodyPr/>
        <a:lstStyle/>
        <a:p>
          <a:endParaRPr lang="ru-RU" sz="2400"/>
        </a:p>
      </dgm:t>
    </dgm:pt>
    <dgm:pt modelId="{E22F9650-38D0-42A8-83AE-80F905295966}" type="sibTrans" cxnId="{FD98320F-9B01-4492-83F5-7FF118B111D0}">
      <dgm:prSet/>
      <dgm:spPr/>
      <dgm:t>
        <a:bodyPr/>
        <a:lstStyle/>
        <a:p>
          <a:endParaRPr lang="ru-RU" sz="3600"/>
        </a:p>
      </dgm:t>
    </dgm:pt>
    <dgm:pt modelId="{A830A739-82F7-46CD-870A-C5DE6C063DF4}" type="pres">
      <dgm:prSet presAssocID="{AC1076A3-5DAF-4058-A763-4924590A85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6EBC45-1A02-41ED-8A2F-A08FFB1D8B6D}" type="pres">
      <dgm:prSet presAssocID="{A51C52F2-3947-42D9-A692-DA2E162F51DF}" presName="hierRoot1" presStyleCnt="0">
        <dgm:presLayoutVars>
          <dgm:hierBranch/>
        </dgm:presLayoutVars>
      </dgm:prSet>
      <dgm:spPr/>
    </dgm:pt>
    <dgm:pt modelId="{FF603566-83A7-410C-8C2F-769D5FECA149}" type="pres">
      <dgm:prSet presAssocID="{A51C52F2-3947-42D9-A692-DA2E162F51DF}" presName="rootComposite1" presStyleCnt="0"/>
      <dgm:spPr/>
    </dgm:pt>
    <dgm:pt modelId="{80BCC708-8F6D-4C4E-A632-45D97D673C31}" type="pres">
      <dgm:prSet presAssocID="{A51C52F2-3947-42D9-A692-DA2E162F51DF}" presName="rootText1" presStyleLbl="node0" presStyleIdx="0" presStyleCnt="1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6A5C5D-9B22-4067-A901-7143316055B5}" type="pres">
      <dgm:prSet presAssocID="{A51C52F2-3947-42D9-A692-DA2E162F51D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1A1B07E-5110-42C9-9406-1EB65522163E}" type="pres">
      <dgm:prSet presAssocID="{A51C52F2-3947-42D9-A692-DA2E162F51DF}" presName="hierChild2" presStyleCnt="0"/>
      <dgm:spPr/>
    </dgm:pt>
    <dgm:pt modelId="{F57A31B4-72AC-47EB-9A8F-6F8502FED1B4}" type="pres">
      <dgm:prSet presAssocID="{9ECB02AD-7CA3-4451-A125-9F2ADA222E73}" presName="Name35" presStyleLbl="parChTrans1D2" presStyleIdx="0" presStyleCnt="2"/>
      <dgm:spPr/>
      <dgm:t>
        <a:bodyPr/>
        <a:lstStyle/>
        <a:p>
          <a:endParaRPr lang="ru-RU"/>
        </a:p>
      </dgm:t>
    </dgm:pt>
    <dgm:pt modelId="{C9967245-C0BF-4E82-8159-D06E49223FFE}" type="pres">
      <dgm:prSet presAssocID="{5DAB5CFD-81B1-4363-9453-58BF54D0126B}" presName="hierRoot2" presStyleCnt="0">
        <dgm:presLayoutVars>
          <dgm:hierBranch/>
        </dgm:presLayoutVars>
      </dgm:prSet>
      <dgm:spPr/>
    </dgm:pt>
    <dgm:pt modelId="{5863729C-6D37-420D-A0BC-68287978475E}" type="pres">
      <dgm:prSet presAssocID="{5DAB5CFD-81B1-4363-9453-58BF54D0126B}" presName="rootComposite" presStyleCnt="0"/>
      <dgm:spPr/>
    </dgm:pt>
    <dgm:pt modelId="{49A18F53-2C42-4FD7-A7D8-EACFAA7050B7}" type="pres">
      <dgm:prSet presAssocID="{5DAB5CFD-81B1-4363-9453-58BF54D0126B}" presName="rootText" presStyleLbl="node2" presStyleIdx="0" presStyleCnt="2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24D1DF-D2B5-4007-96F4-633CB4D29961}" type="pres">
      <dgm:prSet presAssocID="{5DAB5CFD-81B1-4363-9453-58BF54D0126B}" presName="rootConnector" presStyleLbl="node2" presStyleIdx="0" presStyleCnt="2"/>
      <dgm:spPr/>
      <dgm:t>
        <a:bodyPr/>
        <a:lstStyle/>
        <a:p>
          <a:endParaRPr lang="ru-RU"/>
        </a:p>
      </dgm:t>
    </dgm:pt>
    <dgm:pt modelId="{5BE25B95-C13C-40BC-BD6D-395EA8C80359}" type="pres">
      <dgm:prSet presAssocID="{5DAB5CFD-81B1-4363-9453-58BF54D0126B}" presName="hierChild4" presStyleCnt="0"/>
      <dgm:spPr/>
    </dgm:pt>
    <dgm:pt modelId="{92B3DBB7-E298-415D-9CA8-FF52EFD7A414}" type="pres">
      <dgm:prSet presAssocID="{B0779FC5-A176-4D71-AC36-D1864806956F}" presName="Name35" presStyleLbl="parChTrans1D3" presStyleIdx="0" presStyleCnt="4"/>
      <dgm:spPr/>
      <dgm:t>
        <a:bodyPr/>
        <a:lstStyle/>
        <a:p>
          <a:endParaRPr lang="ru-RU"/>
        </a:p>
      </dgm:t>
    </dgm:pt>
    <dgm:pt modelId="{94610C5C-32BE-49DB-A906-FD6FE6B35A93}" type="pres">
      <dgm:prSet presAssocID="{4A24F45F-0420-482D-B11C-747CF814ADAA}" presName="hierRoot2" presStyleCnt="0">
        <dgm:presLayoutVars>
          <dgm:hierBranch val="init"/>
        </dgm:presLayoutVars>
      </dgm:prSet>
      <dgm:spPr/>
    </dgm:pt>
    <dgm:pt modelId="{C594891B-A25C-483B-8406-F031AE25FEFA}" type="pres">
      <dgm:prSet presAssocID="{4A24F45F-0420-482D-B11C-747CF814ADAA}" presName="rootComposite" presStyleCnt="0"/>
      <dgm:spPr/>
    </dgm:pt>
    <dgm:pt modelId="{C7D1BAF0-AF4F-4796-B359-22CE39BF5415}" type="pres">
      <dgm:prSet presAssocID="{4A24F45F-0420-482D-B11C-747CF814ADAA}" presName="rootText" presStyleLbl="node3" presStyleIdx="0" presStyleCnt="4" custScaleX="38428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480336-B2EF-473F-B64C-A6E0D4B8A908}" type="pres">
      <dgm:prSet presAssocID="{4A24F45F-0420-482D-B11C-747CF814ADAA}" presName="rootConnector" presStyleLbl="node3" presStyleIdx="0" presStyleCnt="4"/>
      <dgm:spPr/>
      <dgm:t>
        <a:bodyPr/>
        <a:lstStyle/>
        <a:p>
          <a:endParaRPr lang="ru-RU"/>
        </a:p>
      </dgm:t>
    </dgm:pt>
    <dgm:pt modelId="{9611DF4E-8980-4AA5-9467-282698F78CE3}" type="pres">
      <dgm:prSet presAssocID="{4A24F45F-0420-482D-B11C-747CF814ADAA}" presName="hierChild4" presStyleCnt="0"/>
      <dgm:spPr/>
    </dgm:pt>
    <dgm:pt modelId="{784E28D1-720D-418F-84F4-CBE377442986}" type="pres">
      <dgm:prSet presAssocID="{4A24F45F-0420-482D-B11C-747CF814ADAA}" presName="hierChild5" presStyleCnt="0"/>
      <dgm:spPr/>
    </dgm:pt>
    <dgm:pt modelId="{80F1BE9C-6487-4B5E-B97F-42D9E1C59C3C}" type="pres">
      <dgm:prSet presAssocID="{A73986D7-9A56-46F5-9B20-8A3EFF6D2E0D}" presName="Name35" presStyleLbl="parChTrans1D3" presStyleIdx="1" presStyleCnt="4"/>
      <dgm:spPr/>
      <dgm:t>
        <a:bodyPr/>
        <a:lstStyle/>
        <a:p>
          <a:endParaRPr lang="ru-RU"/>
        </a:p>
      </dgm:t>
    </dgm:pt>
    <dgm:pt modelId="{F1A6023C-0F7A-4BD7-A4AB-71E9B8C60E8C}" type="pres">
      <dgm:prSet presAssocID="{613F4ED0-7F2C-4AB3-AFB5-1BDD4EAD2EBE}" presName="hierRoot2" presStyleCnt="0">
        <dgm:presLayoutVars>
          <dgm:hierBranch val="init"/>
        </dgm:presLayoutVars>
      </dgm:prSet>
      <dgm:spPr/>
    </dgm:pt>
    <dgm:pt modelId="{9DF0F251-0F55-4AC0-A6D4-673D28413B19}" type="pres">
      <dgm:prSet presAssocID="{613F4ED0-7F2C-4AB3-AFB5-1BDD4EAD2EBE}" presName="rootComposite" presStyleCnt="0"/>
      <dgm:spPr/>
    </dgm:pt>
    <dgm:pt modelId="{3819A33F-741F-4187-8BF7-694EF3BD3DCC}" type="pres">
      <dgm:prSet presAssocID="{613F4ED0-7F2C-4AB3-AFB5-1BDD4EAD2EBE}" presName="rootText" presStyleLbl="node3" presStyleIdx="1" presStyleCnt="4" custScaleX="16232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404A68-171D-4107-BBC3-5AF08EA19D59}" type="pres">
      <dgm:prSet presAssocID="{613F4ED0-7F2C-4AB3-AFB5-1BDD4EAD2EBE}" presName="rootConnector" presStyleLbl="node3" presStyleIdx="1" presStyleCnt="4"/>
      <dgm:spPr/>
      <dgm:t>
        <a:bodyPr/>
        <a:lstStyle/>
        <a:p>
          <a:endParaRPr lang="ru-RU"/>
        </a:p>
      </dgm:t>
    </dgm:pt>
    <dgm:pt modelId="{E894B140-866F-44E6-A492-487A3BD58E56}" type="pres">
      <dgm:prSet presAssocID="{613F4ED0-7F2C-4AB3-AFB5-1BDD4EAD2EBE}" presName="hierChild4" presStyleCnt="0"/>
      <dgm:spPr/>
    </dgm:pt>
    <dgm:pt modelId="{CB7FA032-8F39-43EF-B287-415FDB2493E8}" type="pres">
      <dgm:prSet presAssocID="{613F4ED0-7F2C-4AB3-AFB5-1BDD4EAD2EBE}" presName="hierChild5" presStyleCnt="0"/>
      <dgm:spPr/>
    </dgm:pt>
    <dgm:pt modelId="{91F7DFBF-3E23-43A1-BC23-DFFCCA130985}" type="pres">
      <dgm:prSet presAssocID="{5DAB5CFD-81B1-4363-9453-58BF54D0126B}" presName="hierChild5" presStyleCnt="0"/>
      <dgm:spPr/>
    </dgm:pt>
    <dgm:pt modelId="{AEC7528A-205B-42B3-B3B9-19DB4C7769D8}" type="pres">
      <dgm:prSet presAssocID="{151D1046-E8FF-48B2-9CD4-2844B255E479}" presName="Name35" presStyleLbl="parChTrans1D2" presStyleIdx="1" presStyleCnt="2"/>
      <dgm:spPr/>
      <dgm:t>
        <a:bodyPr/>
        <a:lstStyle/>
        <a:p>
          <a:endParaRPr lang="ru-RU"/>
        </a:p>
      </dgm:t>
    </dgm:pt>
    <dgm:pt modelId="{D0540A90-3F56-4F00-ACC6-DAE7FB7445C5}" type="pres">
      <dgm:prSet presAssocID="{EAB52A8B-6837-4DE5-97DD-95A5CC1A88F8}" presName="hierRoot2" presStyleCnt="0">
        <dgm:presLayoutVars>
          <dgm:hierBranch/>
        </dgm:presLayoutVars>
      </dgm:prSet>
      <dgm:spPr/>
    </dgm:pt>
    <dgm:pt modelId="{3CCA7C62-EAEB-4DCE-8EA6-101BC8649B8D}" type="pres">
      <dgm:prSet presAssocID="{EAB52A8B-6837-4DE5-97DD-95A5CC1A88F8}" presName="rootComposite" presStyleCnt="0"/>
      <dgm:spPr/>
    </dgm:pt>
    <dgm:pt modelId="{3CD976EA-0850-4A71-B1CE-34E07CCCB188}" type="pres">
      <dgm:prSet presAssocID="{EAB52A8B-6837-4DE5-97DD-95A5CC1A88F8}" presName="rootText" presStyleLbl="node2" presStyleIdx="1" presStyleCnt="2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699472-9C87-4786-A989-95C3B0D74960}" type="pres">
      <dgm:prSet presAssocID="{EAB52A8B-6837-4DE5-97DD-95A5CC1A88F8}" presName="rootConnector" presStyleLbl="node2" presStyleIdx="1" presStyleCnt="2"/>
      <dgm:spPr/>
      <dgm:t>
        <a:bodyPr/>
        <a:lstStyle/>
        <a:p>
          <a:endParaRPr lang="ru-RU"/>
        </a:p>
      </dgm:t>
    </dgm:pt>
    <dgm:pt modelId="{BA3EAE06-C6E2-43ED-99C8-0DF9D00CF3AA}" type="pres">
      <dgm:prSet presAssocID="{EAB52A8B-6837-4DE5-97DD-95A5CC1A88F8}" presName="hierChild4" presStyleCnt="0"/>
      <dgm:spPr/>
    </dgm:pt>
    <dgm:pt modelId="{5BFC733A-3849-486B-A73B-36A9D5415F83}" type="pres">
      <dgm:prSet presAssocID="{8B1CC8A0-6BE5-49F5-9BF2-ED8B14DB2360}" presName="Name35" presStyleLbl="parChTrans1D3" presStyleIdx="2" presStyleCnt="4"/>
      <dgm:spPr/>
      <dgm:t>
        <a:bodyPr/>
        <a:lstStyle/>
        <a:p>
          <a:endParaRPr lang="ru-RU"/>
        </a:p>
      </dgm:t>
    </dgm:pt>
    <dgm:pt modelId="{3F9AAFFC-CB5B-4413-80BA-152EFD0F0503}" type="pres">
      <dgm:prSet presAssocID="{E4074BCB-88DD-4122-94B5-E2BEB1273B3D}" presName="hierRoot2" presStyleCnt="0">
        <dgm:presLayoutVars>
          <dgm:hierBranch/>
        </dgm:presLayoutVars>
      </dgm:prSet>
      <dgm:spPr/>
    </dgm:pt>
    <dgm:pt modelId="{E6A2CCCF-8459-47E7-8817-C4904805E369}" type="pres">
      <dgm:prSet presAssocID="{E4074BCB-88DD-4122-94B5-E2BEB1273B3D}" presName="rootComposite" presStyleCnt="0"/>
      <dgm:spPr/>
    </dgm:pt>
    <dgm:pt modelId="{9B9EFBD4-85A5-4E2E-A377-B5E7F8A36441}" type="pres">
      <dgm:prSet presAssocID="{E4074BCB-88DD-4122-94B5-E2BEB1273B3D}" presName="rootText" presStyleLbl="node3" presStyleIdx="2" presStyleCnt="4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2AD69D-9C6A-406B-9194-24776C5EDDED}" type="pres">
      <dgm:prSet presAssocID="{E4074BCB-88DD-4122-94B5-E2BEB1273B3D}" presName="rootConnector" presStyleLbl="node3" presStyleIdx="2" presStyleCnt="4"/>
      <dgm:spPr/>
      <dgm:t>
        <a:bodyPr/>
        <a:lstStyle/>
        <a:p>
          <a:endParaRPr lang="ru-RU"/>
        </a:p>
      </dgm:t>
    </dgm:pt>
    <dgm:pt modelId="{1F1C3846-FED7-496F-8013-E43021933011}" type="pres">
      <dgm:prSet presAssocID="{E4074BCB-88DD-4122-94B5-E2BEB1273B3D}" presName="hierChild4" presStyleCnt="0"/>
      <dgm:spPr/>
    </dgm:pt>
    <dgm:pt modelId="{FE6A8B62-8371-4D77-8606-004A89DD5662}" type="pres">
      <dgm:prSet presAssocID="{B577FEA4-160A-4185-AF4A-C972CE94F14B}" presName="Name35" presStyleLbl="parChTrans1D4" presStyleIdx="0" presStyleCnt="3"/>
      <dgm:spPr/>
      <dgm:t>
        <a:bodyPr/>
        <a:lstStyle/>
        <a:p>
          <a:endParaRPr lang="ru-RU"/>
        </a:p>
      </dgm:t>
    </dgm:pt>
    <dgm:pt modelId="{921C9C29-06C0-4785-8E2C-7540F9C13770}" type="pres">
      <dgm:prSet presAssocID="{91D8F994-C42C-4CCB-A24C-02020EB1E917}" presName="hierRoot2" presStyleCnt="0">
        <dgm:presLayoutVars>
          <dgm:hierBranch val="hang"/>
        </dgm:presLayoutVars>
      </dgm:prSet>
      <dgm:spPr/>
    </dgm:pt>
    <dgm:pt modelId="{AEBCE948-A397-40DA-95F4-A1A13835D362}" type="pres">
      <dgm:prSet presAssocID="{91D8F994-C42C-4CCB-A24C-02020EB1E917}" presName="rootComposite" presStyleCnt="0"/>
      <dgm:spPr/>
    </dgm:pt>
    <dgm:pt modelId="{91C5F157-A0F1-4B2C-8623-7BA37038A290}" type="pres">
      <dgm:prSet presAssocID="{91D8F994-C42C-4CCB-A24C-02020EB1E917}" presName="rootText" presStyleLbl="node4" presStyleIdx="0" presStyleCnt="3" custScaleX="70510" custScaleY="2132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869FB3-014D-4C5C-832F-92419DC928C3}" type="pres">
      <dgm:prSet presAssocID="{91D8F994-C42C-4CCB-A24C-02020EB1E917}" presName="rootConnector" presStyleLbl="node4" presStyleIdx="0" presStyleCnt="3"/>
      <dgm:spPr/>
      <dgm:t>
        <a:bodyPr/>
        <a:lstStyle/>
        <a:p>
          <a:endParaRPr lang="ru-RU"/>
        </a:p>
      </dgm:t>
    </dgm:pt>
    <dgm:pt modelId="{E0A810B3-AE76-4315-B2D4-992D8DD89069}" type="pres">
      <dgm:prSet presAssocID="{91D8F994-C42C-4CCB-A24C-02020EB1E917}" presName="hierChild4" presStyleCnt="0"/>
      <dgm:spPr/>
    </dgm:pt>
    <dgm:pt modelId="{B0442EA7-2715-41E7-A0F1-5ED3D9883806}" type="pres">
      <dgm:prSet presAssocID="{91D8F994-C42C-4CCB-A24C-02020EB1E917}" presName="hierChild5" presStyleCnt="0"/>
      <dgm:spPr/>
    </dgm:pt>
    <dgm:pt modelId="{A46662C2-FC6A-4C3A-A5A5-4A51BC900416}" type="pres">
      <dgm:prSet presAssocID="{E4074BCB-88DD-4122-94B5-E2BEB1273B3D}" presName="hierChild5" presStyleCnt="0"/>
      <dgm:spPr/>
    </dgm:pt>
    <dgm:pt modelId="{AE2E7BF5-37DC-4969-A030-BFDB1EF98398}" type="pres">
      <dgm:prSet presAssocID="{2063C1C0-9FFB-4CF1-8CBB-B209543959FC}" presName="Name35" presStyleLbl="parChTrans1D3" presStyleIdx="3" presStyleCnt="4"/>
      <dgm:spPr/>
      <dgm:t>
        <a:bodyPr/>
        <a:lstStyle/>
        <a:p>
          <a:endParaRPr lang="ru-RU"/>
        </a:p>
      </dgm:t>
    </dgm:pt>
    <dgm:pt modelId="{9501ED6F-B29A-4B1A-8A07-FF8CECCDC720}" type="pres">
      <dgm:prSet presAssocID="{DA2EF876-3DF9-4D92-8A83-2EE7F5E498F3}" presName="hierRoot2" presStyleCnt="0">
        <dgm:presLayoutVars>
          <dgm:hierBranch/>
        </dgm:presLayoutVars>
      </dgm:prSet>
      <dgm:spPr/>
    </dgm:pt>
    <dgm:pt modelId="{AC4D1ACB-381D-4EE7-9B63-9F299E86821D}" type="pres">
      <dgm:prSet presAssocID="{DA2EF876-3DF9-4D92-8A83-2EE7F5E498F3}" presName="rootComposite" presStyleCnt="0"/>
      <dgm:spPr/>
    </dgm:pt>
    <dgm:pt modelId="{7C4E9835-DC07-46AD-B593-9D858FAFCE7F}" type="pres">
      <dgm:prSet presAssocID="{DA2EF876-3DF9-4D92-8A83-2EE7F5E498F3}" presName="rootText" presStyleLbl="node3" presStyleIdx="3" presStyleCnt="4" custScaleX="1536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8C4FA6-9B04-4DB3-BB84-EBE6BA74F43B}" type="pres">
      <dgm:prSet presAssocID="{DA2EF876-3DF9-4D92-8A83-2EE7F5E498F3}" presName="rootConnector" presStyleLbl="node3" presStyleIdx="3" presStyleCnt="4"/>
      <dgm:spPr/>
      <dgm:t>
        <a:bodyPr/>
        <a:lstStyle/>
        <a:p>
          <a:endParaRPr lang="ru-RU"/>
        </a:p>
      </dgm:t>
    </dgm:pt>
    <dgm:pt modelId="{75415533-6449-4972-896F-A9559B84BC59}" type="pres">
      <dgm:prSet presAssocID="{DA2EF876-3DF9-4D92-8A83-2EE7F5E498F3}" presName="hierChild4" presStyleCnt="0"/>
      <dgm:spPr/>
    </dgm:pt>
    <dgm:pt modelId="{B0D3FE23-7227-4390-ABBA-AD12F5E1A3A3}" type="pres">
      <dgm:prSet presAssocID="{77B9B907-90E2-4B18-804A-371A7622B4DF}" presName="Name35" presStyleLbl="parChTrans1D4" presStyleIdx="1" presStyleCnt="3"/>
      <dgm:spPr/>
      <dgm:t>
        <a:bodyPr/>
        <a:lstStyle/>
        <a:p>
          <a:endParaRPr lang="ru-RU"/>
        </a:p>
      </dgm:t>
    </dgm:pt>
    <dgm:pt modelId="{3EF6BFC2-F091-41F1-9464-609E86B46F6F}" type="pres">
      <dgm:prSet presAssocID="{FD4E7811-D490-40AF-ABED-DA990C348FE2}" presName="hierRoot2" presStyleCnt="0">
        <dgm:presLayoutVars>
          <dgm:hierBranch val="init"/>
        </dgm:presLayoutVars>
      </dgm:prSet>
      <dgm:spPr/>
    </dgm:pt>
    <dgm:pt modelId="{9998461A-8DF0-4E5C-B3A3-23A95A010430}" type="pres">
      <dgm:prSet presAssocID="{FD4E7811-D490-40AF-ABED-DA990C348FE2}" presName="rootComposite" presStyleCnt="0"/>
      <dgm:spPr/>
    </dgm:pt>
    <dgm:pt modelId="{4AA29A77-DE27-4264-BBA1-2D5557417D2B}" type="pres">
      <dgm:prSet presAssocID="{FD4E7811-D490-40AF-ABED-DA990C348FE2}" presName="rootText" presStyleLbl="node4" presStyleIdx="1" presStyleCnt="3" custScaleX="50214" custScaleY="3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1E1817-A9BD-4050-8BC1-A5EB09E0F3B4}" type="pres">
      <dgm:prSet presAssocID="{FD4E7811-D490-40AF-ABED-DA990C348FE2}" presName="rootConnector" presStyleLbl="node4" presStyleIdx="1" presStyleCnt="3"/>
      <dgm:spPr/>
      <dgm:t>
        <a:bodyPr/>
        <a:lstStyle/>
        <a:p>
          <a:endParaRPr lang="ru-RU"/>
        </a:p>
      </dgm:t>
    </dgm:pt>
    <dgm:pt modelId="{E5B5290F-1FDB-4C5E-8814-A76D307E2046}" type="pres">
      <dgm:prSet presAssocID="{FD4E7811-D490-40AF-ABED-DA990C348FE2}" presName="hierChild4" presStyleCnt="0"/>
      <dgm:spPr/>
    </dgm:pt>
    <dgm:pt modelId="{D8DC1FAE-6B28-4C3A-A907-8B1F3E8BD8F1}" type="pres">
      <dgm:prSet presAssocID="{FD4E7811-D490-40AF-ABED-DA990C348FE2}" presName="hierChild5" presStyleCnt="0"/>
      <dgm:spPr/>
    </dgm:pt>
    <dgm:pt modelId="{F06F9013-34F4-4AE5-A192-D40CA73EFDD8}" type="pres">
      <dgm:prSet presAssocID="{6B13CBF5-DAFC-4E8A-B6D3-B0ACC807A9EC}" presName="Name35" presStyleLbl="parChTrans1D4" presStyleIdx="2" presStyleCnt="3"/>
      <dgm:spPr/>
      <dgm:t>
        <a:bodyPr/>
        <a:lstStyle/>
        <a:p>
          <a:endParaRPr lang="ru-RU"/>
        </a:p>
      </dgm:t>
    </dgm:pt>
    <dgm:pt modelId="{25BEAC52-A1A3-49CC-BFEB-E27A19372A9A}" type="pres">
      <dgm:prSet presAssocID="{62E46FBC-8892-45BF-A98B-CDFFF598A805}" presName="hierRoot2" presStyleCnt="0">
        <dgm:presLayoutVars>
          <dgm:hierBranch val="hang"/>
        </dgm:presLayoutVars>
      </dgm:prSet>
      <dgm:spPr/>
    </dgm:pt>
    <dgm:pt modelId="{4F08654F-23C8-47A4-91D1-E16A620AF8E6}" type="pres">
      <dgm:prSet presAssocID="{62E46FBC-8892-45BF-A98B-CDFFF598A805}" presName="rootComposite" presStyleCnt="0"/>
      <dgm:spPr/>
    </dgm:pt>
    <dgm:pt modelId="{65C69580-DBD7-4586-9D88-C734AE00FDB6}" type="pres">
      <dgm:prSet presAssocID="{62E46FBC-8892-45BF-A98B-CDFFF598A805}" presName="rootText" presStyleLbl="node4" presStyleIdx="2" presStyleCnt="3" custScaleX="49854" custScaleY="1152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9DFF3D-0362-4786-B7FB-9D6FBF7858C5}" type="pres">
      <dgm:prSet presAssocID="{62E46FBC-8892-45BF-A98B-CDFFF598A805}" presName="rootConnector" presStyleLbl="node4" presStyleIdx="2" presStyleCnt="3"/>
      <dgm:spPr/>
      <dgm:t>
        <a:bodyPr/>
        <a:lstStyle/>
        <a:p>
          <a:endParaRPr lang="ru-RU"/>
        </a:p>
      </dgm:t>
    </dgm:pt>
    <dgm:pt modelId="{9328E4C3-2455-4310-BA27-4364A3B987CA}" type="pres">
      <dgm:prSet presAssocID="{62E46FBC-8892-45BF-A98B-CDFFF598A805}" presName="hierChild4" presStyleCnt="0"/>
      <dgm:spPr/>
    </dgm:pt>
    <dgm:pt modelId="{2D9B1D6B-9B7E-4BAA-AD82-CC5F1AB0A363}" type="pres">
      <dgm:prSet presAssocID="{62E46FBC-8892-45BF-A98B-CDFFF598A805}" presName="hierChild5" presStyleCnt="0"/>
      <dgm:spPr/>
    </dgm:pt>
    <dgm:pt modelId="{7378BBD0-92D4-4F38-8B91-3F00372037D5}" type="pres">
      <dgm:prSet presAssocID="{DA2EF876-3DF9-4D92-8A83-2EE7F5E498F3}" presName="hierChild5" presStyleCnt="0"/>
      <dgm:spPr/>
    </dgm:pt>
    <dgm:pt modelId="{8A712DF1-0393-494F-870F-D2B93FACCD51}" type="pres">
      <dgm:prSet presAssocID="{EAB52A8B-6837-4DE5-97DD-95A5CC1A88F8}" presName="hierChild5" presStyleCnt="0"/>
      <dgm:spPr/>
    </dgm:pt>
    <dgm:pt modelId="{36867DC4-29E5-4115-83EF-935C81692567}" type="pres">
      <dgm:prSet presAssocID="{A51C52F2-3947-42D9-A692-DA2E162F51DF}" presName="hierChild3" presStyleCnt="0"/>
      <dgm:spPr/>
    </dgm:pt>
  </dgm:ptLst>
  <dgm:cxnLst>
    <dgm:cxn modelId="{87FF25AE-27D0-4DBC-951D-0B945FFF49BC}" type="presOf" srcId="{E4074BCB-88DD-4122-94B5-E2BEB1273B3D}" destId="{512AD69D-9C6A-406B-9194-24776C5EDDED}" srcOrd="1" destOrd="0" presId="urn:microsoft.com/office/officeart/2005/8/layout/orgChart1"/>
    <dgm:cxn modelId="{240F4154-21F1-422F-BB65-6592C49BEFF9}" type="presOf" srcId="{4A24F45F-0420-482D-B11C-747CF814ADAA}" destId="{24480336-B2EF-473F-B64C-A6E0D4B8A908}" srcOrd="1" destOrd="0" presId="urn:microsoft.com/office/officeart/2005/8/layout/orgChart1"/>
    <dgm:cxn modelId="{F3C684FD-08E6-4C91-8815-B51EB1533CC1}" type="presOf" srcId="{B0779FC5-A176-4D71-AC36-D1864806956F}" destId="{92B3DBB7-E298-415D-9CA8-FF52EFD7A414}" srcOrd="0" destOrd="0" presId="urn:microsoft.com/office/officeart/2005/8/layout/orgChart1"/>
    <dgm:cxn modelId="{7E7BCE8E-F1EF-482D-9DA8-FEF35A8EFB14}" type="presOf" srcId="{FD4E7811-D490-40AF-ABED-DA990C348FE2}" destId="{4AA29A77-DE27-4264-BBA1-2D5557417D2B}" srcOrd="0" destOrd="0" presId="urn:microsoft.com/office/officeart/2005/8/layout/orgChart1"/>
    <dgm:cxn modelId="{0A41A2F8-0BA1-4D5B-8227-9A2905324C3C}" type="presOf" srcId="{5DAB5CFD-81B1-4363-9453-58BF54D0126B}" destId="{5524D1DF-D2B5-4007-96F4-633CB4D29961}" srcOrd="1" destOrd="0" presId="urn:microsoft.com/office/officeart/2005/8/layout/orgChart1"/>
    <dgm:cxn modelId="{784AB111-22FD-476F-A286-F89C9B1E343C}" type="presOf" srcId="{A73986D7-9A56-46F5-9B20-8A3EFF6D2E0D}" destId="{80F1BE9C-6487-4B5E-B97F-42D9E1C59C3C}" srcOrd="0" destOrd="0" presId="urn:microsoft.com/office/officeart/2005/8/layout/orgChart1"/>
    <dgm:cxn modelId="{50F1D387-362C-48F5-AD0F-84DC4BEB7946}" type="presOf" srcId="{4A24F45F-0420-482D-B11C-747CF814ADAA}" destId="{C7D1BAF0-AF4F-4796-B359-22CE39BF5415}" srcOrd="0" destOrd="0" presId="urn:microsoft.com/office/officeart/2005/8/layout/orgChart1"/>
    <dgm:cxn modelId="{F76EE87A-0F77-4F42-BD6F-64E858285124}" type="presOf" srcId="{91D8F994-C42C-4CCB-A24C-02020EB1E917}" destId="{20869FB3-014D-4C5C-832F-92419DC928C3}" srcOrd="1" destOrd="0" presId="urn:microsoft.com/office/officeart/2005/8/layout/orgChart1"/>
    <dgm:cxn modelId="{FBA5E275-E0AE-4C6C-8841-1E7837E4FCF8}" type="presOf" srcId="{6B13CBF5-DAFC-4E8A-B6D3-B0ACC807A9EC}" destId="{F06F9013-34F4-4AE5-A192-D40CA73EFDD8}" srcOrd="0" destOrd="0" presId="urn:microsoft.com/office/officeart/2005/8/layout/orgChart1"/>
    <dgm:cxn modelId="{97DCA2F8-CD40-49DF-8312-DE79931F2A50}" srcId="{DA2EF876-3DF9-4D92-8A83-2EE7F5E498F3}" destId="{FD4E7811-D490-40AF-ABED-DA990C348FE2}" srcOrd="0" destOrd="0" parTransId="{77B9B907-90E2-4B18-804A-371A7622B4DF}" sibTransId="{962D4BEC-5AA5-4608-B32F-1C8B6AF0A1BC}"/>
    <dgm:cxn modelId="{276A7DF8-C3CE-4BD8-A685-6C587C870322}" type="presOf" srcId="{FD4E7811-D490-40AF-ABED-DA990C348FE2}" destId="{F41E1817-A9BD-4050-8BC1-A5EB09E0F3B4}" srcOrd="1" destOrd="0" presId="urn:microsoft.com/office/officeart/2005/8/layout/orgChart1"/>
    <dgm:cxn modelId="{FC6E31BA-4D90-443A-98BF-9635D28D4361}" srcId="{DA2EF876-3DF9-4D92-8A83-2EE7F5E498F3}" destId="{62E46FBC-8892-45BF-A98B-CDFFF598A805}" srcOrd="1" destOrd="0" parTransId="{6B13CBF5-DAFC-4E8A-B6D3-B0ACC807A9EC}" sibTransId="{5F95B81D-8521-4C70-B194-BA60C15C0238}"/>
    <dgm:cxn modelId="{3AB2F61F-84FA-41C5-B890-AB16A332645D}" type="presOf" srcId="{5DAB5CFD-81B1-4363-9453-58BF54D0126B}" destId="{49A18F53-2C42-4FD7-A7D8-EACFAA7050B7}" srcOrd="0" destOrd="0" presId="urn:microsoft.com/office/officeart/2005/8/layout/orgChart1"/>
    <dgm:cxn modelId="{A2216FD4-C9DC-4799-AED7-9C3E256018B4}" type="presOf" srcId="{B577FEA4-160A-4185-AF4A-C972CE94F14B}" destId="{FE6A8B62-8371-4D77-8606-004A89DD5662}" srcOrd="0" destOrd="0" presId="urn:microsoft.com/office/officeart/2005/8/layout/orgChart1"/>
    <dgm:cxn modelId="{AA86DD47-F819-422C-B4A2-040173B261A9}" type="presOf" srcId="{E4074BCB-88DD-4122-94B5-E2BEB1273B3D}" destId="{9B9EFBD4-85A5-4E2E-A377-B5E7F8A36441}" srcOrd="0" destOrd="0" presId="urn:microsoft.com/office/officeart/2005/8/layout/orgChart1"/>
    <dgm:cxn modelId="{B5CF0547-AA87-4BFB-AF43-B38D4912E03E}" type="presOf" srcId="{613F4ED0-7F2C-4AB3-AFB5-1BDD4EAD2EBE}" destId="{3819A33F-741F-4187-8BF7-694EF3BD3DCC}" srcOrd="0" destOrd="0" presId="urn:microsoft.com/office/officeart/2005/8/layout/orgChart1"/>
    <dgm:cxn modelId="{145AC4AA-67B6-4493-BAF7-4D1E739DE5D9}" type="presOf" srcId="{DA2EF876-3DF9-4D92-8A83-2EE7F5E498F3}" destId="{7C4E9835-DC07-46AD-B593-9D858FAFCE7F}" srcOrd="0" destOrd="0" presId="urn:microsoft.com/office/officeart/2005/8/layout/orgChart1"/>
    <dgm:cxn modelId="{A88636DE-6D3B-40F9-8D18-534417611CA9}" type="presOf" srcId="{151D1046-E8FF-48B2-9CD4-2844B255E479}" destId="{AEC7528A-205B-42B3-B3B9-19DB4C7769D8}" srcOrd="0" destOrd="0" presId="urn:microsoft.com/office/officeart/2005/8/layout/orgChart1"/>
    <dgm:cxn modelId="{B6BF9071-8203-4AAE-8533-7F056DDEA558}" srcId="{E4074BCB-88DD-4122-94B5-E2BEB1273B3D}" destId="{91D8F994-C42C-4CCB-A24C-02020EB1E917}" srcOrd="0" destOrd="0" parTransId="{B577FEA4-160A-4185-AF4A-C972CE94F14B}" sibTransId="{90B957A4-0768-4B96-AA2F-80D5C302A7E6}"/>
    <dgm:cxn modelId="{EA2F1AD3-0C90-422C-A702-83A4514ACA39}" type="presOf" srcId="{62E46FBC-8892-45BF-A98B-CDFFF598A805}" destId="{65C69580-DBD7-4586-9D88-C734AE00FDB6}" srcOrd="0" destOrd="0" presId="urn:microsoft.com/office/officeart/2005/8/layout/orgChart1"/>
    <dgm:cxn modelId="{4E7FA0A9-42C4-4474-A5F7-32BC576F859D}" srcId="{EAB52A8B-6837-4DE5-97DD-95A5CC1A88F8}" destId="{E4074BCB-88DD-4122-94B5-E2BEB1273B3D}" srcOrd="0" destOrd="0" parTransId="{8B1CC8A0-6BE5-49F5-9BF2-ED8B14DB2360}" sibTransId="{B23C02F0-F0E3-4557-9C4D-D8B498430EC5}"/>
    <dgm:cxn modelId="{F1C9275C-4CCC-42FA-8714-EB0C39B8562F}" srcId="{5DAB5CFD-81B1-4363-9453-58BF54D0126B}" destId="{4A24F45F-0420-482D-B11C-747CF814ADAA}" srcOrd="0" destOrd="0" parTransId="{B0779FC5-A176-4D71-AC36-D1864806956F}" sibTransId="{BA9031AF-F851-4AC5-9E81-EDF1F2761E5E}"/>
    <dgm:cxn modelId="{F886630A-C3CD-4359-B92B-BD9D32F032B3}" type="presOf" srcId="{62E46FBC-8892-45BF-A98B-CDFFF598A805}" destId="{029DFF3D-0362-4786-B7FB-9D6FBF7858C5}" srcOrd="1" destOrd="0" presId="urn:microsoft.com/office/officeart/2005/8/layout/orgChart1"/>
    <dgm:cxn modelId="{28EA26DE-BB54-40A6-95DF-9F59F8F436B6}" type="presOf" srcId="{AC1076A3-5DAF-4058-A763-4924590A8551}" destId="{A830A739-82F7-46CD-870A-C5DE6C063DF4}" srcOrd="0" destOrd="0" presId="urn:microsoft.com/office/officeart/2005/8/layout/orgChart1"/>
    <dgm:cxn modelId="{9AC71780-F54B-43DA-A532-BCCCC8551B64}" srcId="{A51C52F2-3947-42D9-A692-DA2E162F51DF}" destId="{5DAB5CFD-81B1-4363-9453-58BF54D0126B}" srcOrd="0" destOrd="0" parTransId="{9ECB02AD-7CA3-4451-A125-9F2ADA222E73}" sibTransId="{8D4D47A5-5ED7-41B5-8569-4D96DA99FB6C}"/>
    <dgm:cxn modelId="{9ABC4A50-9353-450B-84A7-CB8EC3E411E1}" srcId="{AC1076A3-5DAF-4058-A763-4924590A8551}" destId="{A51C52F2-3947-42D9-A692-DA2E162F51DF}" srcOrd="0" destOrd="0" parTransId="{34908457-450E-47FE-84D8-1146DB9A434D}" sibTransId="{8EF6C13B-DE9B-42FC-9CF5-FDB957BEB08C}"/>
    <dgm:cxn modelId="{FA8F33F7-868C-4E67-A37D-37AACC5CD133}" type="presOf" srcId="{A51C52F2-3947-42D9-A692-DA2E162F51DF}" destId="{026A5C5D-9B22-4067-A901-7143316055B5}" srcOrd="1" destOrd="0" presId="urn:microsoft.com/office/officeart/2005/8/layout/orgChart1"/>
    <dgm:cxn modelId="{E7320401-E632-4CDE-B2FC-CF82D4162A08}" type="presOf" srcId="{8B1CC8A0-6BE5-49F5-9BF2-ED8B14DB2360}" destId="{5BFC733A-3849-486B-A73B-36A9D5415F83}" srcOrd="0" destOrd="0" presId="urn:microsoft.com/office/officeart/2005/8/layout/orgChart1"/>
    <dgm:cxn modelId="{2DED7DA1-C9D2-4193-B45F-2180A7A22C71}" type="presOf" srcId="{91D8F994-C42C-4CCB-A24C-02020EB1E917}" destId="{91C5F157-A0F1-4B2C-8623-7BA37038A290}" srcOrd="0" destOrd="0" presId="urn:microsoft.com/office/officeart/2005/8/layout/orgChart1"/>
    <dgm:cxn modelId="{1461A879-0F06-4762-9FF9-24A6F0CB2E9F}" type="presOf" srcId="{77B9B907-90E2-4B18-804A-371A7622B4DF}" destId="{B0D3FE23-7227-4390-ABBA-AD12F5E1A3A3}" srcOrd="0" destOrd="0" presId="urn:microsoft.com/office/officeart/2005/8/layout/orgChart1"/>
    <dgm:cxn modelId="{FD98320F-9B01-4492-83F5-7FF118B111D0}" srcId="{5DAB5CFD-81B1-4363-9453-58BF54D0126B}" destId="{613F4ED0-7F2C-4AB3-AFB5-1BDD4EAD2EBE}" srcOrd="1" destOrd="0" parTransId="{A73986D7-9A56-46F5-9B20-8A3EFF6D2E0D}" sibTransId="{E22F9650-38D0-42A8-83AE-80F905295966}"/>
    <dgm:cxn modelId="{9787D031-8733-4D7D-A340-5E1718F8AFA4}" srcId="{A51C52F2-3947-42D9-A692-DA2E162F51DF}" destId="{EAB52A8B-6837-4DE5-97DD-95A5CC1A88F8}" srcOrd="1" destOrd="0" parTransId="{151D1046-E8FF-48B2-9CD4-2844B255E479}" sibTransId="{8871D2C2-E0DF-4919-AA7B-BF406A0951DA}"/>
    <dgm:cxn modelId="{3548BC37-F679-44ED-99B0-D49594AE4501}" type="presOf" srcId="{DA2EF876-3DF9-4D92-8A83-2EE7F5E498F3}" destId="{9D8C4FA6-9B04-4DB3-BB84-EBE6BA74F43B}" srcOrd="1" destOrd="0" presId="urn:microsoft.com/office/officeart/2005/8/layout/orgChart1"/>
    <dgm:cxn modelId="{5E857E64-6F76-4692-977A-DFFB60A0F3AE}" type="presOf" srcId="{613F4ED0-7F2C-4AB3-AFB5-1BDD4EAD2EBE}" destId="{6F404A68-171D-4107-BBC3-5AF08EA19D59}" srcOrd="1" destOrd="0" presId="urn:microsoft.com/office/officeart/2005/8/layout/orgChart1"/>
    <dgm:cxn modelId="{F49CC5D1-C4F4-4A6B-BBE9-B76D82F5BE24}" type="presOf" srcId="{EAB52A8B-6837-4DE5-97DD-95A5CC1A88F8}" destId="{3CD976EA-0850-4A71-B1CE-34E07CCCB188}" srcOrd="0" destOrd="0" presId="urn:microsoft.com/office/officeart/2005/8/layout/orgChart1"/>
    <dgm:cxn modelId="{215A0107-5829-45F9-82C6-C84294951F41}" type="presOf" srcId="{EAB52A8B-6837-4DE5-97DD-95A5CC1A88F8}" destId="{19699472-9C87-4786-A989-95C3B0D74960}" srcOrd="1" destOrd="0" presId="urn:microsoft.com/office/officeart/2005/8/layout/orgChart1"/>
    <dgm:cxn modelId="{635671E4-6A35-43F4-BED1-90971E2F12F0}" srcId="{EAB52A8B-6837-4DE5-97DD-95A5CC1A88F8}" destId="{DA2EF876-3DF9-4D92-8A83-2EE7F5E498F3}" srcOrd="1" destOrd="0" parTransId="{2063C1C0-9FFB-4CF1-8CBB-B209543959FC}" sibTransId="{6CA37C72-3906-41A3-9308-7728FD80465B}"/>
    <dgm:cxn modelId="{EDD9115E-5140-42F2-AC4E-9687551EDF8B}" type="presOf" srcId="{A51C52F2-3947-42D9-A692-DA2E162F51DF}" destId="{80BCC708-8F6D-4C4E-A632-45D97D673C31}" srcOrd="0" destOrd="0" presId="urn:microsoft.com/office/officeart/2005/8/layout/orgChart1"/>
    <dgm:cxn modelId="{5F2AC5BF-BC2C-4B06-BB72-87E7BD842E73}" type="presOf" srcId="{9ECB02AD-7CA3-4451-A125-9F2ADA222E73}" destId="{F57A31B4-72AC-47EB-9A8F-6F8502FED1B4}" srcOrd="0" destOrd="0" presId="urn:microsoft.com/office/officeart/2005/8/layout/orgChart1"/>
    <dgm:cxn modelId="{C932193B-2CE8-43E6-A2A2-C4389C30CCC6}" type="presOf" srcId="{2063C1C0-9FFB-4CF1-8CBB-B209543959FC}" destId="{AE2E7BF5-37DC-4969-A030-BFDB1EF98398}" srcOrd="0" destOrd="0" presId="urn:microsoft.com/office/officeart/2005/8/layout/orgChart1"/>
    <dgm:cxn modelId="{4471CA4A-4B96-49B5-9187-8D4AA8D84DB9}" type="presParOf" srcId="{A830A739-82F7-46CD-870A-C5DE6C063DF4}" destId="{786EBC45-1A02-41ED-8A2F-A08FFB1D8B6D}" srcOrd="0" destOrd="0" presId="urn:microsoft.com/office/officeart/2005/8/layout/orgChart1"/>
    <dgm:cxn modelId="{821B0F45-9AC3-41BF-8632-635E9DF0139D}" type="presParOf" srcId="{786EBC45-1A02-41ED-8A2F-A08FFB1D8B6D}" destId="{FF603566-83A7-410C-8C2F-769D5FECA149}" srcOrd="0" destOrd="0" presId="urn:microsoft.com/office/officeart/2005/8/layout/orgChart1"/>
    <dgm:cxn modelId="{D4EFB6D7-CBAA-4C72-8059-82EB30055B75}" type="presParOf" srcId="{FF603566-83A7-410C-8C2F-769D5FECA149}" destId="{80BCC708-8F6D-4C4E-A632-45D97D673C31}" srcOrd="0" destOrd="0" presId="urn:microsoft.com/office/officeart/2005/8/layout/orgChart1"/>
    <dgm:cxn modelId="{B607CD68-55AC-4550-92CD-17E6F04A49B1}" type="presParOf" srcId="{FF603566-83A7-410C-8C2F-769D5FECA149}" destId="{026A5C5D-9B22-4067-A901-7143316055B5}" srcOrd="1" destOrd="0" presId="urn:microsoft.com/office/officeart/2005/8/layout/orgChart1"/>
    <dgm:cxn modelId="{2140C4C3-962C-4107-A49B-B3182CFA53B7}" type="presParOf" srcId="{786EBC45-1A02-41ED-8A2F-A08FFB1D8B6D}" destId="{91A1B07E-5110-42C9-9406-1EB65522163E}" srcOrd="1" destOrd="0" presId="urn:microsoft.com/office/officeart/2005/8/layout/orgChart1"/>
    <dgm:cxn modelId="{E54A0BE5-2BD1-4343-86B2-5CC0D6647FCF}" type="presParOf" srcId="{91A1B07E-5110-42C9-9406-1EB65522163E}" destId="{F57A31B4-72AC-47EB-9A8F-6F8502FED1B4}" srcOrd="0" destOrd="0" presId="urn:microsoft.com/office/officeart/2005/8/layout/orgChart1"/>
    <dgm:cxn modelId="{25BC7EAB-C4AD-4E68-BBB7-36B8563900B3}" type="presParOf" srcId="{91A1B07E-5110-42C9-9406-1EB65522163E}" destId="{C9967245-C0BF-4E82-8159-D06E49223FFE}" srcOrd="1" destOrd="0" presId="urn:microsoft.com/office/officeart/2005/8/layout/orgChart1"/>
    <dgm:cxn modelId="{7BEE11B5-452D-4C04-A9A0-20C896B7FCCF}" type="presParOf" srcId="{C9967245-C0BF-4E82-8159-D06E49223FFE}" destId="{5863729C-6D37-420D-A0BC-68287978475E}" srcOrd="0" destOrd="0" presId="urn:microsoft.com/office/officeart/2005/8/layout/orgChart1"/>
    <dgm:cxn modelId="{9CC4C1A5-62CF-4733-AAAA-A029733771D6}" type="presParOf" srcId="{5863729C-6D37-420D-A0BC-68287978475E}" destId="{49A18F53-2C42-4FD7-A7D8-EACFAA7050B7}" srcOrd="0" destOrd="0" presId="urn:microsoft.com/office/officeart/2005/8/layout/orgChart1"/>
    <dgm:cxn modelId="{8432C00D-85BB-4566-9C14-37183F20D02E}" type="presParOf" srcId="{5863729C-6D37-420D-A0BC-68287978475E}" destId="{5524D1DF-D2B5-4007-96F4-633CB4D29961}" srcOrd="1" destOrd="0" presId="urn:microsoft.com/office/officeart/2005/8/layout/orgChart1"/>
    <dgm:cxn modelId="{CF27DB78-E0BF-4D1C-A41C-FC7700294F2F}" type="presParOf" srcId="{C9967245-C0BF-4E82-8159-D06E49223FFE}" destId="{5BE25B95-C13C-40BC-BD6D-395EA8C80359}" srcOrd="1" destOrd="0" presId="urn:microsoft.com/office/officeart/2005/8/layout/orgChart1"/>
    <dgm:cxn modelId="{778B02B1-7D79-4BE1-84AD-39264F4FBB1D}" type="presParOf" srcId="{5BE25B95-C13C-40BC-BD6D-395EA8C80359}" destId="{92B3DBB7-E298-415D-9CA8-FF52EFD7A414}" srcOrd="0" destOrd="0" presId="urn:microsoft.com/office/officeart/2005/8/layout/orgChart1"/>
    <dgm:cxn modelId="{06390584-9A04-4554-95C4-066AE64F0B7A}" type="presParOf" srcId="{5BE25B95-C13C-40BC-BD6D-395EA8C80359}" destId="{94610C5C-32BE-49DB-A906-FD6FE6B35A93}" srcOrd="1" destOrd="0" presId="urn:microsoft.com/office/officeart/2005/8/layout/orgChart1"/>
    <dgm:cxn modelId="{A495DB4C-3815-461E-8AE2-FCE93D50E0DA}" type="presParOf" srcId="{94610C5C-32BE-49DB-A906-FD6FE6B35A93}" destId="{C594891B-A25C-483B-8406-F031AE25FEFA}" srcOrd="0" destOrd="0" presId="urn:microsoft.com/office/officeart/2005/8/layout/orgChart1"/>
    <dgm:cxn modelId="{6582AA7C-B079-479D-A4B1-21866078843D}" type="presParOf" srcId="{C594891B-A25C-483B-8406-F031AE25FEFA}" destId="{C7D1BAF0-AF4F-4796-B359-22CE39BF5415}" srcOrd="0" destOrd="0" presId="urn:microsoft.com/office/officeart/2005/8/layout/orgChart1"/>
    <dgm:cxn modelId="{4FFA5592-4C2B-47D0-A681-C180E815454D}" type="presParOf" srcId="{C594891B-A25C-483B-8406-F031AE25FEFA}" destId="{24480336-B2EF-473F-B64C-A6E0D4B8A908}" srcOrd="1" destOrd="0" presId="urn:microsoft.com/office/officeart/2005/8/layout/orgChart1"/>
    <dgm:cxn modelId="{4EB9B559-E03B-4014-B267-E254C367ABD9}" type="presParOf" srcId="{94610C5C-32BE-49DB-A906-FD6FE6B35A93}" destId="{9611DF4E-8980-4AA5-9467-282698F78CE3}" srcOrd="1" destOrd="0" presId="urn:microsoft.com/office/officeart/2005/8/layout/orgChart1"/>
    <dgm:cxn modelId="{02872B3F-B27E-449F-BF90-54F11B117794}" type="presParOf" srcId="{94610C5C-32BE-49DB-A906-FD6FE6B35A93}" destId="{784E28D1-720D-418F-84F4-CBE377442986}" srcOrd="2" destOrd="0" presId="urn:microsoft.com/office/officeart/2005/8/layout/orgChart1"/>
    <dgm:cxn modelId="{5752DA90-E1B7-4D8D-8839-FB4D3758F3A3}" type="presParOf" srcId="{5BE25B95-C13C-40BC-BD6D-395EA8C80359}" destId="{80F1BE9C-6487-4B5E-B97F-42D9E1C59C3C}" srcOrd="2" destOrd="0" presId="urn:microsoft.com/office/officeart/2005/8/layout/orgChart1"/>
    <dgm:cxn modelId="{6AABA0C2-964A-4BC3-B57D-C7207DD87387}" type="presParOf" srcId="{5BE25B95-C13C-40BC-BD6D-395EA8C80359}" destId="{F1A6023C-0F7A-4BD7-A4AB-71E9B8C60E8C}" srcOrd="3" destOrd="0" presId="urn:microsoft.com/office/officeart/2005/8/layout/orgChart1"/>
    <dgm:cxn modelId="{7C2AD80E-9589-4D68-A46B-72792D10E6FC}" type="presParOf" srcId="{F1A6023C-0F7A-4BD7-A4AB-71E9B8C60E8C}" destId="{9DF0F251-0F55-4AC0-A6D4-673D28413B19}" srcOrd="0" destOrd="0" presId="urn:microsoft.com/office/officeart/2005/8/layout/orgChart1"/>
    <dgm:cxn modelId="{BFF339AE-3E75-46E3-9492-21A2D4CAA696}" type="presParOf" srcId="{9DF0F251-0F55-4AC0-A6D4-673D28413B19}" destId="{3819A33F-741F-4187-8BF7-694EF3BD3DCC}" srcOrd="0" destOrd="0" presId="urn:microsoft.com/office/officeart/2005/8/layout/orgChart1"/>
    <dgm:cxn modelId="{9835F136-24F4-4D42-AC50-7A83CD6EB2AF}" type="presParOf" srcId="{9DF0F251-0F55-4AC0-A6D4-673D28413B19}" destId="{6F404A68-171D-4107-BBC3-5AF08EA19D59}" srcOrd="1" destOrd="0" presId="urn:microsoft.com/office/officeart/2005/8/layout/orgChart1"/>
    <dgm:cxn modelId="{A48DA4FC-99F2-439C-A49D-042FAFA1BE10}" type="presParOf" srcId="{F1A6023C-0F7A-4BD7-A4AB-71E9B8C60E8C}" destId="{E894B140-866F-44E6-A492-487A3BD58E56}" srcOrd="1" destOrd="0" presId="urn:microsoft.com/office/officeart/2005/8/layout/orgChart1"/>
    <dgm:cxn modelId="{B8AD352C-A0F8-4796-A4B0-E9061441BF31}" type="presParOf" srcId="{F1A6023C-0F7A-4BD7-A4AB-71E9B8C60E8C}" destId="{CB7FA032-8F39-43EF-B287-415FDB2493E8}" srcOrd="2" destOrd="0" presId="urn:microsoft.com/office/officeart/2005/8/layout/orgChart1"/>
    <dgm:cxn modelId="{98514496-FBB0-4FC3-AAD8-DE251C1DF7E1}" type="presParOf" srcId="{C9967245-C0BF-4E82-8159-D06E49223FFE}" destId="{91F7DFBF-3E23-43A1-BC23-DFFCCA130985}" srcOrd="2" destOrd="0" presId="urn:microsoft.com/office/officeart/2005/8/layout/orgChart1"/>
    <dgm:cxn modelId="{1977F136-E065-4C32-B118-8CF0755CB506}" type="presParOf" srcId="{91A1B07E-5110-42C9-9406-1EB65522163E}" destId="{AEC7528A-205B-42B3-B3B9-19DB4C7769D8}" srcOrd="2" destOrd="0" presId="urn:microsoft.com/office/officeart/2005/8/layout/orgChart1"/>
    <dgm:cxn modelId="{F8FA40B5-6DBC-431E-8A8E-C10E1E007BE1}" type="presParOf" srcId="{91A1B07E-5110-42C9-9406-1EB65522163E}" destId="{D0540A90-3F56-4F00-ACC6-DAE7FB7445C5}" srcOrd="3" destOrd="0" presId="urn:microsoft.com/office/officeart/2005/8/layout/orgChart1"/>
    <dgm:cxn modelId="{A5D76822-AE99-430C-A108-EFD2C338ECB2}" type="presParOf" srcId="{D0540A90-3F56-4F00-ACC6-DAE7FB7445C5}" destId="{3CCA7C62-EAEB-4DCE-8EA6-101BC8649B8D}" srcOrd="0" destOrd="0" presId="urn:microsoft.com/office/officeart/2005/8/layout/orgChart1"/>
    <dgm:cxn modelId="{3F01F0A8-D652-4D8A-8DF4-E990FFBAFB45}" type="presParOf" srcId="{3CCA7C62-EAEB-4DCE-8EA6-101BC8649B8D}" destId="{3CD976EA-0850-4A71-B1CE-34E07CCCB188}" srcOrd="0" destOrd="0" presId="urn:microsoft.com/office/officeart/2005/8/layout/orgChart1"/>
    <dgm:cxn modelId="{32673A06-2890-40B0-BF03-72B0AF951313}" type="presParOf" srcId="{3CCA7C62-EAEB-4DCE-8EA6-101BC8649B8D}" destId="{19699472-9C87-4786-A989-95C3B0D74960}" srcOrd="1" destOrd="0" presId="urn:microsoft.com/office/officeart/2005/8/layout/orgChart1"/>
    <dgm:cxn modelId="{AF09E659-2941-40D6-A47B-AFED91ADE3D1}" type="presParOf" srcId="{D0540A90-3F56-4F00-ACC6-DAE7FB7445C5}" destId="{BA3EAE06-C6E2-43ED-99C8-0DF9D00CF3AA}" srcOrd="1" destOrd="0" presId="urn:microsoft.com/office/officeart/2005/8/layout/orgChart1"/>
    <dgm:cxn modelId="{EA48C798-E9E2-4F78-8468-8830BDEFA2D9}" type="presParOf" srcId="{BA3EAE06-C6E2-43ED-99C8-0DF9D00CF3AA}" destId="{5BFC733A-3849-486B-A73B-36A9D5415F83}" srcOrd="0" destOrd="0" presId="urn:microsoft.com/office/officeart/2005/8/layout/orgChart1"/>
    <dgm:cxn modelId="{CB6ECFB2-C75F-4D89-BE5F-447927EB2644}" type="presParOf" srcId="{BA3EAE06-C6E2-43ED-99C8-0DF9D00CF3AA}" destId="{3F9AAFFC-CB5B-4413-80BA-152EFD0F0503}" srcOrd="1" destOrd="0" presId="urn:microsoft.com/office/officeart/2005/8/layout/orgChart1"/>
    <dgm:cxn modelId="{B9482D3C-5D70-471D-963D-F5969B1720EB}" type="presParOf" srcId="{3F9AAFFC-CB5B-4413-80BA-152EFD0F0503}" destId="{E6A2CCCF-8459-47E7-8817-C4904805E369}" srcOrd="0" destOrd="0" presId="urn:microsoft.com/office/officeart/2005/8/layout/orgChart1"/>
    <dgm:cxn modelId="{71C3DB68-53FF-4129-9BB8-BFEF219EB683}" type="presParOf" srcId="{E6A2CCCF-8459-47E7-8817-C4904805E369}" destId="{9B9EFBD4-85A5-4E2E-A377-B5E7F8A36441}" srcOrd="0" destOrd="0" presId="urn:microsoft.com/office/officeart/2005/8/layout/orgChart1"/>
    <dgm:cxn modelId="{95B9D332-1021-40E9-9AAD-871FC98BE9CE}" type="presParOf" srcId="{E6A2CCCF-8459-47E7-8817-C4904805E369}" destId="{512AD69D-9C6A-406B-9194-24776C5EDDED}" srcOrd="1" destOrd="0" presId="urn:microsoft.com/office/officeart/2005/8/layout/orgChart1"/>
    <dgm:cxn modelId="{29C2FFD6-A387-4E57-A16D-94AEEE38C784}" type="presParOf" srcId="{3F9AAFFC-CB5B-4413-80BA-152EFD0F0503}" destId="{1F1C3846-FED7-496F-8013-E43021933011}" srcOrd="1" destOrd="0" presId="urn:microsoft.com/office/officeart/2005/8/layout/orgChart1"/>
    <dgm:cxn modelId="{64B8E140-58C8-452E-BFF1-D7C6060CE027}" type="presParOf" srcId="{1F1C3846-FED7-496F-8013-E43021933011}" destId="{FE6A8B62-8371-4D77-8606-004A89DD5662}" srcOrd="0" destOrd="0" presId="urn:microsoft.com/office/officeart/2005/8/layout/orgChart1"/>
    <dgm:cxn modelId="{FC92D8E2-DFE2-4904-ACC7-670982AC80A7}" type="presParOf" srcId="{1F1C3846-FED7-496F-8013-E43021933011}" destId="{921C9C29-06C0-4785-8E2C-7540F9C13770}" srcOrd="1" destOrd="0" presId="urn:microsoft.com/office/officeart/2005/8/layout/orgChart1"/>
    <dgm:cxn modelId="{163CE590-6C6A-4978-BF45-75215E3D3EB0}" type="presParOf" srcId="{921C9C29-06C0-4785-8E2C-7540F9C13770}" destId="{AEBCE948-A397-40DA-95F4-A1A13835D362}" srcOrd="0" destOrd="0" presId="urn:microsoft.com/office/officeart/2005/8/layout/orgChart1"/>
    <dgm:cxn modelId="{10E6120C-C6FE-4423-8DA8-9B7E9884D341}" type="presParOf" srcId="{AEBCE948-A397-40DA-95F4-A1A13835D362}" destId="{91C5F157-A0F1-4B2C-8623-7BA37038A290}" srcOrd="0" destOrd="0" presId="urn:microsoft.com/office/officeart/2005/8/layout/orgChart1"/>
    <dgm:cxn modelId="{78152383-3A3A-4434-90C1-175C5F44E7E3}" type="presParOf" srcId="{AEBCE948-A397-40DA-95F4-A1A13835D362}" destId="{20869FB3-014D-4C5C-832F-92419DC928C3}" srcOrd="1" destOrd="0" presId="urn:microsoft.com/office/officeart/2005/8/layout/orgChart1"/>
    <dgm:cxn modelId="{5CABD414-8599-4C67-A88E-392AA04972C6}" type="presParOf" srcId="{921C9C29-06C0-4785-8E2C-7540F9C13770}" destId="{E0A810B3-AE76-4315-B2D4-992D8DD89069}" srcOrd="1" destOrd="0" presId="urn:microsoft.com/office/officeart/2005/8/layout/orgChart1"/>
    <dgm:cxn modelId="{B5E16962-E90E-408F-B959-14EE07A28F8C}" type="presParOf" srcId="{921C9C29-06C0-4785-8E2C-7540F9C13770}" destId="{B0442EA7-2715-41E7-A0F1-5ED3D9883806}" srcOrd="2" destOrd="0" presId="urn:microsoft.com/office/officeart/2005/8/layout/orgChart1"/>
    <dgm:cxn modelId="{02618278-16FF-42E3-B3FC-359694EB8FED}" type="presParOf" srcId="{3F9AAFFC-CB5B-4413-80BA-152EFD0F0503}" destId="{A46662C2-FC6A-4C3A-A5A5-4A51BC900416}" srcOrd="2" destOrd="0" presId="urn:microsoft.com/office/officeart/2005/8/layout/orgChart1"/>
    <dgm:cxn modelId="{A0CBA5F3-D66A-4B4C-9D03-6A7A54BFED11}" type="presParOf" srcId="{BA3EAE06-C6E2-43ED-99C8-0DF9D00CF3AA}" destId="{AE2E7BF5-37DC-4969-A030-BFDB1EF98398}" srcOrd="2" destOrd="0" presId="urn:microsoft.com/office/officeart/2005/8/layout/orgChart1"/>
    <dgm:cxn modelId="{424EC4C7-4026-4907-9B5D-16B90CA3E2C2}" type="presParOf" srcId="{BA3EAE06-C6E2-43ED-99C8-0DF9D00CF3AA}" destId="{9501ED6F-B29A-4B1A-8A07-FF8CECCDC720}" srcOrd="3" destOrd="0" presId="urn:microsoft.com/office/officeart/2005/8/layout/orgChart1"/>
    <dgm:cxn modelId="{E3B2832D-9CDD-40E9-BB54-7150BD82D29E}" type="presParOf" srcId="{9501ED6F-B29A-4B1A-8A07-FF8CECCDC720}" destId="{AC4D1ACB-381D-4EE7-9B63-9F299E86821D}" srcOrd="0" destOrd="0" presId="urn:microsoft.com/office/officeart/2005/8/layout/orgChart1"/>
    <dgm:cxn modelId="{8DAC1608-7CAB-40EA-99F0-163C8A683774}" type="presParOf" srcId="{AC4D1ACB-381D-4EE7-9B63-9F299E86821D}" destId="{7C4E9835-DC07-46AD-B593-9D858FAFCE7F}" srcOrd="0" destOrd="0" presId="urn:microsoft.com/office/officeart/2005/8/layout/orgChart1"/>
    <dgm:cxn modelId="{980390DF-98BF-4460-AB7E-25444CB4F1C1}" type="presParOf" srcId="{AC4D1ACB-381D-4EE7-9B63-9F299E86821D}" destId="{9D8C4FA6-9B04-4DB3-BB84-EBE6BA74F43B}" srcOrd="1" destOrd="0" presId="urn:microsoft.com/office/officeart/2005/8/layout/orgChart1"/>
    <dgm:cxn modelId="{05D919FB-FF06-40F2-BB09-12CB5B26F3BB}" type="presParOf" srcId="{9501ED6F-B29A-4B1A-8A07-FF8CECCDC720}" destId="{75415533-6449-4972-896F-A9559B84BC59}" srcOrd="1" destOrd="0" presId="urn:microsoft.com/office/officeart/2005/8/layout/orgChart1"/>
    <dgm:cxn modelId="{F27F4CA7-19FE-4656-88B1-F822A47F2E51}" type="presParOf" srcId="{75415533-6449-4972-896F-A9559B84BC59}" destId="{B0D3FE23-7227-4390-ABBA-AD12F5E1A3A3}" srcOrd="0" destOrd="0" presId="urn:microsoft.com/office/officeart/2005/8/layout/orgChart1"/>
    <dgm:cxn modelId="{DC860F28-7FCC-4DF8-9CB1-C016A4151BF5}" type="presParOf" srcId="{75415533-6449-4972-896F-A9559B84BC59}" destId="{3EF6BFC2-F091-41F1-9464-609E86B46F6F}" srcOrd="1" destOrd="0" presId="urn:microsoft.com/office/officeart/2005/8/layout/orgChart1"/>
    <dgm:cxn modelId="{5425C954-1797-432E-8176-2CEDB217CF75}" type="presParOf" srcId="{3EF6BFC2-F091-41F1-9464-609E86B46F6F}" destId="{9998461A-8DF0-4E5C-B3A3-23A95A010430}" srcOrd="0" destOrd="0" presId="urn:microsoft.com/office/officeart/2005/8/layout/orgChart1"/>
    <dgm:cxn modelId="{8D7DAD5A-F579-4EC0-A03C-F393B72B0638}" type="presParOf" srcId="{9998461A-8DF0-4E5C-B3A3-23A95A010430}" destId="{4AA29A77-DE27-4264-BBA1-2D5557417D2B}" srcOrd="0" destOrd="0" presId="urn:microsoft.com/office/officeart/2005/8/layout/orgChart1"/>
    <dgm:cxn modelId="{C5198BD2-1FCE-4116-B7E2-312D364FD4D4}" type="presParOf" srcId="{9998461A-8DF0-4E5C-B3A3-23A95A010430}" destId="{F41E1817-A9BD-4050-8BC1-A5EB09E0F3B4}" srcOrd="1" destOrd="0" presId="urn:microsoft.com/office/officeart/2005/8/layout/orgChart1"/>
    <dgm:cxn modelId="{070122D7-FE7B-4FD4-88DE-BF9857005976}" type="presParOf" srcId="{3EF6BFC2-F091-41F1-9464-609E86B46F6F}" destId="{E5B5290F-1FDB-4C5E-8814-A76D307E2046}" srcOrd="1" destOrd="0" presId="urn:microsoft.com/office/officeart/2005/8/layout/orgChart1"/>
    <dgm:cxn modelId="{A834867E-5DC7-4394-A634-305BE6C3A94C}" type="presParOf" srcId="{3EF6BFC2-F091-41F1-9464-609E86B46F6F}" destId="{D8DC1FAE-6B28-4C3A-A907-8B1F3E8BD8F1}" srcOrd="2" destOrd="0" presId="urn:microsoft.com/office/officeart/2005/8/layout/orgChart1"/>
    <dgm:cxn modelId="{D480A9C3-924A-416E-9378-6DCD279FDF95}" type="presParOf" srcId="{75415533-6449-4972-896F-A9559B84BC59}" destId="{F06F9013-34F4-4AE5-A192-D40CA73EFDD8}" srcOrd="2" destOrd="0" presId="urn:microsoft.com/office/officeart/2005/8/layout/orgChart1"/>
    <dgm:cxn modelId="{D4035C70-DF6B-40D4-B4BF-3F0DAFEA02A8}" type="presParOf" srcId="{75415533-6449-4972-896F-A9559B84BC59}" destId="{25BEAC52-A1A3-49CC-BFEB-E27A19372A9A}" srcOrd="3" destOrd="0" presId="urn:microsoft.com/office/officeart/2005/8/layout/orgChart1"/>
    <dgm:cxn modelId="{4B40F240-D3BC-49DB-A948-C04E34734C7D}" type="presParOf" srcId="{25BEAC52-A1A3-49CC-BFEB-E27A19372A9A}" destId="{4F08654F-23C8-47A4-91D1-E16A620AF8E6}" srcOrd="0" destOrd="0" presId="urn:microsoft.com/office/officeart/2005/8/layout/orgChart1"/>
    <dgm:cxn modelId="{3713F741-1803-400F-8D07-197DADD7D5A5}" type="presParOf" srcId="{4F08654F-23C8-47A4-91D1-E16A620AF8E6}" destId="{65C69580-DBD7-4586-9D88-C734AE00FDB6}" srcOrd="0" destOrd="0" presId="urn:microsoft.com/office/officeart/2005/8/layout/orgChart1"/>
    <dgm:cxn modelId="{144BAD2E-85B6-4EF8-80CD-4DDE2111C282}" type="presParOf" srcId="{4F08654F-23C8-47A4-91D1-E16A620AF8E6}" destId="{029DFF3D-0362-4786-B7FB-9D6FBF7858C5}" srcOrd="1" destOrd="0" presId="urn:microsoft.com/office/officeart/2005/8/layout/orgChart1"/>
    <dgm:cxn modelId="{E7BEAD88-24C5-448D-83C0-08191FBACE49}" type="presParOf" srcId="{25BEAC52-A1A3-49CC-BFEB-E27A19372A9A}" destId="{9328E4C3-2455-4310-BA27-4364A3B987CA}" srcOrd="1" destOrd="0" presId="urn:microsoft.com/office/officeart/2005/8/layout/orgChart1"/>
    <dgm:cxn modelId="{E17A772A-D50F-4957-A921-002E19DAE2B5}" type="presParOf" srcId="{25BEAC52-A1A3-49CC-BFEB-E27A19372A9A}" destId="{2D9B1D6B-9B7E-4BAA-AD82-CC5F1AB0A363}" srcOrd="2" destOrd="0" presId="urn:microsoft.com/office/officeart/2005/8/layout/orgChart1"/>
    <dgm:cxn modelId="{06EA6F4B-7480-469C-A257-D1AEC21C43E4}" type="presParOf" srcId="{9501ED6F-B29A-4B1A-8A07-FF8CECCDC720}" destId="{7378BBD0-92D4-4F38-8B91-3F00372037D5}" srcOrd="2" destOrd="0" presId="urn:microsoft.com/office/officeart/2005/8/layout/orgChart1"/>
    <dgm:cxn modelId="{25D9C3F1-0EE1-498D-A7A4-4F3065BA964D}" type="presParOf" srcId="{D0540A90-3F56-4F00-ACC6-DAE7FB7445C5}" destId="{8A712DF1-0393-494F-870F-D2B93FACCD51}" srcOrd="2" destOrd="0" presId="urn:microsoft.com/office/officeart/2005/8/layout/orgChart1"/>
    <dgm:cxn modelId="{6D6E1BC9-4238-4AFF-A235-06B7925E25A3}" type="presParOf" srcId="{786EBC45-1A02-41ED-8A2F-A08FFB1D8B6D}" destId="{36867DC4-29E5-4115-83EF-935C816925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4956E-4734-47D8-8F08-54C2A7E65011}">
      <dsp:nvSpPr>
        <dsp:cNvPr id="0" name=""/>
        <dsp:cNvSpPr/>
      </dsp:nvSpPr>
      <dsp:spPr>
        <a:xfrm>
          <a:off x="7796957" y="5337112"/>
          <a:ext cx="91440" cy="287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B885A-B32B-4C6A-9794-2E204A212F27}">
      <dsp:nvSpPr>
        <dsp:cNvPr id="0" name=""/>
        <dsp:cNvSpPr/>
      </dsp:nvSpPr>
      <dsp:spPr>
        <a:xfrm>
          <a:off x="7300545" y="4205337"/>
          <a:ext cx="542132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542132" y="143636"/>
              </a:lnTo>
              <a:lnTo>
                <a:pt x="542132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1DE6B-F592-4009-9BA4-57946E3BFE0A}">
      <dsp:nvSpPr>
        <dsp:cNvPr id="0" name=""/>
        <dsp:cNvSpPr/>
      </dsp:nvSpPr>
      <dsp:spPr>
        <a:xfrm>
          <a:off x="6637798" y="4205337"/>
          <a:ext cx="662746" cy="287273"/>
        </a:xfrm>
        <a:custGeom>
          <a:avLst/>
          <a:gdLst/>
          <a:ahLst/>
          <a:cxnLst/>
          <a:rect l="0" t="0" r="0" b="0"/>
          <a:pathLst>
            <a:path>
              <a:moveTo>
                <a:pt x="662746" y="0"/>
              </a:moveTo>
              <a:lnTo>
                <a:pt x="662746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3A844-79B9-4C11-940D-5A2DD3042356}">
      <dsp:nvSpPr>
        <dsp:cNvPr id="0" name=""/>
        <dsp:cNvSpPr/>
      </dsp:nvSpPr>
      <dsp:spPr>
        <a:xfrm>
          <a:off x="6933648" y="3459343"/>
          <a:ext cx="366896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366896" y="143636"/>
              </a:lnTo>
              <a:lnTo>
                <a:pt x="366896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03EEE-B3F5-4140-BFE7-EC4035AE7B08}">
      <dsp:nvSpPr>
        <dsp:cNvPr id="0" name=""/>
        <dsp:cNvSpPr/>
      </dsp:nvSpPr>
      <dsp:spPr>
        <a:xfrm>
          <a:off x="6510939" y="3459343"/>
          <a:ext cx="422709" cy="287273"/>
        </a:xfrm>
        <a:custGeom>
          <a:avLst/>
          <a:gdLst/>
          <a:ahLst/>
          <a:cxnLst/>
          <a:rect l="0" t="0" r="0" b="0"/>
          <a:pathLst>
            <a:path>
              <a:moveTo>
                <a:pt x="422709" y="0"/>
              </a:moveTo>
              <a:lnTo>
                <a:pt x="422709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F3091-1F65-4D0C-BDE0-E0F0E5D83E33}">
      <dsp:nvSpPr>
        <dsp:cNvPr id="0" name=""/>
        <dsp:cNvSpPr/>
      </dsp:nvSpPr>
      <dsp:spPr>
        <a:xfrm>
          <a:off x="6072269" y="2795933"/>
          <a:ext cx="861379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861379" y="143636"/>
              </a:lnTo>
              <a:lnTo>
                <a:pt x="861379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4195A-D726-4818-9FFF-0D7D5A1697D3}">
      <dsp:nvSpPr>
        <dsp:cNvPr id="0" name=""/>
        <dsp:cNvSpPr/>
      </dsp:nvSpPr>
      <dsp:spPr>
        <a:xfrm>
          <a:off x="5459498" y="2795933"/>
          <a:ext cx="612771" cy="287273"/>
        </a:xfrm>
        <a:custGeom>
          <a:avLst/>
          <a:gdLst/>
          <a:ahLst/>
          <a:cxnLst/>
          <a:rect l="0" t="0" r="0" b="0"/>
          <a:pathLst>
            <a:path>
              <a:moveTo>
                <a:pt x="612771" y="0"/>
              </a:moveTo>
              <a:lnTo>
                <a:pt x="612771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E4922-65B2-4DAB-8EBD-5EEFBDDF398D}">
      <dsp:nvSpPr>
        <dsp:cNvPr id="0" name=""/>
        <dsp:cNvSpPr/>
      </dsp:nvSpPr>
      <dsp:spPr>
        <a:xfrm>
          <a:off x="5109919" y="1973578"/>
          <a:ext cx="962350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962350" y="143636"/>
              </a:lnTo>
              <a:lnTo>
                <a:pt x="96235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6C181-9C14-40E9-B84C-91551B52585C}">
      <dsp:nvSpPr>
        <dsp:cNvPr id="0" name=""/>
        <dsp:cNvSpPr/>
      </dsp:nvSpPr>
      <dsp:spPr>
        <a:xfrm>
          <a:off x="4173115" y="1973578"/>
          <a:ext cx="936803" cy="287273"/>
        </a:xfrm>
        <a:custGeom>
          <a:avLst/>
          <a:gdLst/>
          <a:ahLst/>
          <a:cxnLst/>
          <a:rect l="0" t="0" r="0" b="0"/>
          <a:pathLst>
            <a:path>
              <a:moveTo>
                <a:pt x="936803" y="0"/>
              </a:moveTo>
              <a:lnTo>
                <a:pt x="936803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A2D48-FCA1-45F1-AADB-1751B403942E}">
      <dsp:nvSpPr>
        <dsp:cNvPr id="0" name=""/>
        <dsp:cNvSpPr/>
      </dsp:nvSpPr>
      <dsp:spPr>
        <a:xfrm>
          <a:off x="3810629" y="1190717"/>
          <a:ext cx="1299289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1299289" y="143636"/>
              </a:lnTo>
              <a:lnTo>
                <a:pt x="1299289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E96E-916C-4CA3-B298-C2CD7C409C4B}">
      <dsp:nvSpPr>
        <dsp:cNvPr id="0" name=""/>
        <dsp:cNvSpPr/>
      </dsp:nvSpPr>
      <dsp:spPr>
        <a:xfrm>
          <a:off x="2771049" y="1190717"/>
          <a:ext cx="1039580" cy="287273"/>
        </a:xfrm>
        <a:custGeom>
          <a:avLst/>
          <a:gdLst/>
          <a:ahLst/>
          <a:cxnLst/>
          <a:rect l="0" t="0" r="0" b="0"/>
          <a:pathLst>
            <a:path>
              <a:moveTo>
                <a:pt x="1039580" y="0"/>
              </a:moveTo>
              <a:lnTo>
                <a:pt x="1039580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15EF5-5389-4784-9D50-5A7A41D39870}">
      <dsp:nvSpPr>
        <dsp:cNvPr id="0" name=""/>
        <dsp:cNvSpPr/>
      </dsp:nvSpPr>
      <dsp:spPr>
        <a:xfrm>
          <a:off x="2372614" y="513504"/>
          <a:ext cx="1438015" cy="28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36"/>
              </a:lnTo>
              <a:lnTo>
                <a:pt x="1438015" y="143636"/>
              </a:lnTo>
              <a:lnTo>
                <a:pt x="1438015" y="287273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F261067D-02B4-419A-B1CF-1EFDF25368FB}">
      <dsp:nvSpPr>
        <dsp:cNvPr id="0" name=""/>
        <dsp:cNvSpPr/>
      </dsp:nvSpPr>
      <dsp:spPr>
        <a:xfrm>
          <a:off x="1187541" y="1769012"/>
          <a:ext cx="91440" cy="287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27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E7FF0-AA31-4657-9180-9FEB6FA3B778}">
      <dsp:nvSpPr>
        <dsp:cNvPr id="0" name=""/>
        <dsp:cNvSpPr/>
      </dsp:nvSpPr>
      <dsp:spPr>
        <a:xfrm>
          <a:off x="1233261" y="513504"/>
          <a:ext cx="1139353" cy="287273"/>
        </a:xfrm>
        <a:custGeom>
          <a:avLst/>
          <a:gdLst/>
          <a:ahLst/>
          <a:cxnLst/>
          <a:rect l="0" t="0" r="0" b="0"/>
          <a:pathLst>
            <a:path>
              <a:moveTo>
                <a:pt x="1139353" y="0"/>
              </a:moveTo>
              <a:lnTo>
                <a:pt x="1139353" y="143636"/>
              </a:lnTo>
              <a:lnTo>
                <a:pt x="0" y="143636"/>
              </a:lnTo>
              <a:lnTo>
                <a:pt x="0" y="287273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D0D48B78-DB65-4E7F-9E93-2D1D0033873E}">
      <dsp:nvSpPr>
        <dsp:cNvPr id="0" name=""/>
        <dsp:cNvSpPr/>
      </dsp:nvSpPr>
      <dsp:spPr>
        <a:xfrm>
          <a:off x="2071559" y="2164"/>
          <a:ext cx="602111" cy="511339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TP</a:t>
          </a:r>
          <a:endParaRPr lang="ru-RU" sz="1800" kern="1200">
            <a:latin typeface="+mj-lt"/>
          </a:endParaRPr>
        </a:p>
      </dsp:txBody>
      <dsp:txXfrm>
        <a:off x="2071559" y="2164"/>
        <a:ext cx="602111" cy="511339"/>
      </dsp:txXfrm>
    </dsp:sp>
    <dsp:sp modelId="{6474087E-6BE7-4B56-8BC6-8B0A43443169}">
      <dsp:nvSpPr>
        <dsp:cNvPr id="0" name=""/>
        <dsp:cNvSpPr/>
      </dsp:nvSpPr>
      <dsp:spPr>
        <a:xfrm>
          <a:off x="639337" y="800777"/>
          <a:ext cx="1187848" cy="968234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+mj-lt"/>
            </a:rPr>
            <a:t>DP</a:t>
          </a:r>
          <a:r>
            <a:rPr lang="en-US" sz="1800" kern="1200" baseline="-25000" dirty="0" err="1">
              <a:latin typeface="+mj-lt"/>
            </a:rPr>
            <a:t>i</a:t>
          </a:r>
          <a:r>
            <a:rPr lang="en-US" sz="1800" kern="1200" dirty="0">
              <a:latin typeface="+mj-lt"/>
            </a:rPr>
            <a:t/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[u/</a:t>
          </a:r>
          <a:r>
            <a:rPr lang="en-US" sz="1800" kern="1200" dirty="0" err="1">
              <a:latin typeface="+mj-lt"/>
            </a:rPr>
            <a:t>i</a:t>
          </a:r>
          <a:r>
            <a:rPr lang="el-GR" sz="1800" kern="1200" dirty="0">
              <a:latin typeface="+mj-lt"/>
            </a:rPr>
            <a:t>φ</a:t>
          </a:r>
          <a:r>
            <a:rPr lang="nl-NL" sz="1800" kern="1200" dirty="0">
              <a:latin typeface="+mj-lt"/>
            </a:rPr>
            <a:t>:</a:t>
          </a:r>
          <a:r>
            <a:rPr lang="en-US" sz="1800" kern="1200" dirty="0" err="1">
              <a:latin typeface="+mj-lt"/>
            </a:rPr>
            <a:t>val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uT</a:t>
          </a:r>
          <a:r>
            <a:rPr lang="nl-NL" sz="1800" kern="1200" dirty="0">
              <a:latin typeface="+mj-lt"/>
            </a:rPr>
            <a:t>:</a:t>
          </a:r>
          <a:r>
            <a:rPr lang="en-US" sz="1800" kern="1200" dirty="0">
              <a:latin typeface="+mj-lt"/>
            </a:rPr>
            <a:t>_]</a:t>
          </a:r>
          <a:endParaRPr lang="ru-RU" sz="1800" kern="1200" dirty="0">
            <a:latin typeface="+mj-lt"/>
          </a:endParaRPr>
        </a:p>
      </dsp:txBody>
      <dsp:txXfrm>
        <a:off x="639337" y="800777"/>
        <a:ext cx="1187848" cy="968234"/>
      </dsp:txXfrm>
    </dsp:sp>
    <dsp:sp modelId="{A9C16BE9-A2DE-4285-8CC4-34B94D95BE80}">
      <dsp:nvSpPr>
        <dsp:cNvPr id="0" name=""/>
        <dsp:cNvSpPr/>
      </dsp:nvSpPr>
      <dsp:spPr>
        <a:xfrm>
          <a:off x="975809" y="2056285"/>
          <a:ext cx="514903" cy="447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D</a:t>
          </a:r>
          <a:endParaRPr lang="ru-RU" sz="1800" kern="1200">
            <a:latin typeface="+mj-lt"/>
          </a:endParaRPr>
        </a:p>
      </dsp:txBody>
      <dsp:txXfrm>
        <a:off x="975809" y="2056285"/>
        <a:ext cx="514903" cy="447927"/>
      </dsp:txXfrm>
    </dsp:sp>
    <dsp:sp modelId="{CB4DEF18-53A3-4BA4-B755-D70F1BE759A2}">
      <dsp:nvSpPr>
        <dsp:cNvPr id="0" name=""/>
        <dsp:cNvSpPr/>
      </dsp:nvSpPr>
      <dsp:spPr>
        <a:xfrm>
          <a:off x="3515367" y="800777"/>
          <a:ext cx="590524" cy="389939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T</a:t>
          </a:r>
          <a:r>
            <a:rPr lang="ru-RU" sz="1800" b="0" i="0" u="none" kern="1200" dirty="0">
              <a:latin typeface="+mj-lt"/>
            </a:rPr>
            <a:t>′</a:t>
          </a:r>
          <a:endParaRPr lang="ru-RU" sz="1800" kern="1200" dirty="0">
            <a:latin typeface="+mj-lt"/>
          </a:endParaRPr>
        </a:p>
      </dsp:txBody>
      <dsp:txXfrm>
        <a:off x="3515367" y="800777"/>
        <a:ext cx="590524" cy="389939"/>
      </dsp:txXfrm>
    </dsp:sp>
    <dsp:sp modelId="{65C69580-DBD7-4586-9D88-C734AE00FDB6}">
      <dsp:nvSpPr>
        <dsp:cNvPr id="0" name=""/>
        <dsp:cNvSpPr/>
      </dsp:nvSpPr>
      <dsp:spPr>
        <a:xfrm>
          <a:off x="2114458" y="1477990"/>
          <a:ext cx="1313181" cy="117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T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</a:t>
          </a:r>
          <a:r>
            <a:rPr lang="el-GR" sz="1800" kern="1200" dirty="0">
              <a:latin typeface="+mj-lt"/>
            </a:rPr>
            <a:t>φ</a:t>
          </a:r>
          <a:r>
            <a:rPr lang="en-US" sz="1800" kern="1200" dirty="0">
              <a:latin typeface="+mj-lt"/>
            </a:rPr>
            <a:t>:_]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[u/</a:t>
          </a:r>
          <a:r>
            <a:rPr lang="en-US" sz="1800" kern="1200" dirty="0" err="1">
              <a:latin typeface="+mj-lt"/>
            </a:rPr>
            <a:t>iT</a:t>
          </a:r>
          <a:r>
            <a:rPr lang="en-US" sz="1800" kern="1200" dirty="0">
              <a:latin typeface="+mj-lt"/>
            </a:rPr>
            <a:t>:</a:t>
          </a:r>
          <a:r>
            <a:rPr lang="en-US" sz="1800" kern="1200" dirty="0">
              <a:latin typeface="+mj-lt"/>
              <a:cs typeface="Times New Roman"/>
            </a:rPr>
            <a:t>±</a:t>
          </a:r>
          <a:r>
            <a:rPr lang="en-US" sz="1800" kern="1200" dirty="0" err="1">
              <a:latin typeface="+mj-lt"/>
              <a:cs typeface="Times New Roman"/>
            </a:rPr>
            <a:t>pst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uVoice</a:t>
          </a:r>
          <a:r>
            <a:rPr lang="en-US" sz="1800" kern="1200" dirty="0">
              <a:latin typeface="+mj-lt"/>
            </a:rPr>
            <a:t>:_]</a:t>
          </a:r>
        </a:p>
      </dsp:txBody>
      <dsp:txXfrm>
        <a:off x="2114458" y="1477990"/>
        <a:ext cx="1313181" cy="1174579"/>
      </dsp:txXfrm>
    </dsp:sp>
    <dsp:sp modelId="{6D1F7F10-B34A-4E9D-9A8C-90D0F5FE319A}">
      <dsp:nvSpPr>
        <dsp:cNvPr id="0" name=""/>
        <dsp:cNvSpPr/>
      </dsp:nvSpPr>
      <dsp:spPr>
        <a:xfrm>
          <a:off x="4713037" y="1477990"/>
          <a:ext cx="793763" cy="4955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AspP</a:t>
          </a:r>
          <a:endParaRPr lang="ru-RU" sz="1800" kern="1200">
            <a:latin typeface="+mj-lt"/>
          </a:endParaRPr>
        </a:p>
      </dsp:txBody>
      <dsp:txXfrm>
        <a:off x="4713037" y="1477990"/>
        <a:ext cx="793763" cy="495587"/>
      </dsp:txXfrm>
    </dsp:sp>
    <dsp:sp modelId="{6FC6DC97-D474-4D68-B10C-F0ADD7673E0B}">
      <dsp:nvSpPr>
        <dsp:cNvPr id="0" name=""/>
        <dsp:cNvSpPr/>
      </dsp:nvSpPr>
      <dsp:spPr>
        <a:xfrm>
          <a:off x="3714914" y="2260852"/>
          <a:ext cx="916402" cy="17959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Asp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[u/iAsp: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[pfv:+]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[pfct:-]] 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[uVoice: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[Act:_]]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[uT:_]</a:t>
          </a:r>
          <a:endParaRPr lang="ru-RU" sz="1800" kern="1200">
            <a:latin typeface="+mj-lt"/>
          </a:endParaRPr>
        </a:p>
      </dsp:txBody>
      <dsp:txXfrm>
        <a:off x="3714914" y="2260852"/>
        <a:ext cx="916402" cy="1795917"/>
      </dsp:txXfrm>
    </dsp:sp>
    <dsp:sp modelId="{9B9EFBD4-85A5-4E2E-A377-B5E7F8A36441}">
      <dsp:nvSpPr>
        <dsp:cNvPr id="0" name=""/>
        <dsp:cNvSpPr/>
      </dsp:nvSpPr>
      <dsp:spPr>
        <a:xfrm>
          <a:off x="5639615" y="2260852"/>
          <a:ext cx="865308" cy="535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+mj-lt"/>
            </a:rPr>
            <a:t>VoiceP</a:t>
          </a:r>
          <a:endParaRPr lang="ru-RU" sz="1800" kern="1200" dirty="0">
            <a:latin typeface="+mj-lt"/>
          </a:endParaRPr>
        </a:p>
      </dsp:txBody>
      <dsp:txXfrm>
        <a:off x="5639615" y="2260852"/>
        <a:ext cx="865308" cy="535081"/>
      </dsp:txXfrm>
    </dsp:sp>
    <dsp:sp modelId="{91C5F157-A0F1-4B2C-8623-7BA37038A290}">
      <dsp:nvSpPr>
        <dsp:cNvPr id="0" name=""/>
        <dsp:cNvSpPr/>
      </dsp:nvSpPr>
      <dsp:spPr>
        <a:xfrm>
          <a:off x="4918589" y="3083206"/>
          <a:ext cx="1081817" cy="1323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Voice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uAsp</a:t>
          </a:r>
          <a:r>
            <a:rPr lang="en-US" sz="1800" kern="1200" dirty="0">
              <a:latin typeface="+mj-lt"/>
            </a:rPr>
            <a:t>:_]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[u/</a:t>
          </a:r>
          <a:r>
            <a:rPr lang="en-US" sz="1800" kern="1200" dirty="0" err="1">
              <a:latin typeface="+mj-lt"/>
            </a:rPr>
            <a:t>iVoice</a:t>
          </a:r>
          <a:r>
            <a:rPr lang="en-US" sz="1800" kern="1200" dirty="0">
              <a:latin typeface="+mj-lt"/>
            </a:rPr>
            <a:t>: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[Act:-]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[Pass:+]]</a:t>
          </a:r>
          <a:endParaRPr lang="ru-RU" sz="1800" kern="1200" dirty="0">
            <a:latin typeface="+mj-lt"/>
          </a:endParaRPr>
        </a:p>
      </dsp:txBody>
      <dsp:txXfrm>
        <a:off x="4918589" y="3083206"/>
        <a:ext cx="1081817" cy="1323379"/>
      </dsp:txXfrm>
    </dsp:sp>
    <dsp:sp modelId="{3CD976EA-0850-4A71-B1CE-34E07CCCB188}">
      <dsp:nvSpPr>
        <dsp:cNvPr id="0" name=""/>
        <dsp:cNvSpPr/>
      </dsp:nvSpPr>
      <dsp:spPr>
        <a:xfrm>
          <a:off x="6641348" y="3083206"/>
          <a:ext cx="584601" cy="3761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vP</a:t>
          </a:r>
          <a:endParaRPr lang="ru-RU" sz="1800" kern="1200">
            <a:latin typeface="+mj-lt"/>
          </a:endParaRPr>
        </a:p>
      </dsp:txBody>
      <dsp:txXfrm>
        <a:off x="6641348" y="3083206"/>
        <a:ext cx="584601" cy="376136"/>
      </dsp:txXfrm>
    </dsp:sp>
    <dsp:sp modelId="{955FF484-7DE3-4AF8-9B52-254F31CABC00}">
      <dsp:nvSpPr>
        <dsp:cNvPr id="0" name=""/>
        <dsp:cNvSpPr/>
      </dsp:nvSpPr>
      <dsp:spPr>
        <a:xfrm>
          <a:off x="6287680" y="3746616"/>
          <a:ext cx="446518" cy="482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v</a:t>
          </a:r>
          <a:endParaRPr lang="ru-RU" sz="1800" kern="1200">
            <a:latin typeface="+mj-lt"/>
          </a:endParaRPr>
        </a:p>
      </dsp:txBody>
      <dsp:txXfrm>
        <a:off x="6287680" y="3746616"/>
        <a:ext cx="446518" cy="482031"/>
      </dsp:txXfrm>
    </dsp:sp>
    <dsp:sp modelId="{89D96A8C-2457-43FC-922B-F5A9901B359F}">
      <dsp:nvSpPr>
        <dsp:cNvPr id="0" name=""/>
        <dsp:cNvSpPr/>
      </dsp:nvSpPr>
      <dsp:spPr>
        <a:xfrm>
          <a:off x="7021472" y="3746616"/>
          <a:ext cx="558144" cy="4587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  <a:cs typeface="Times New Roman"/>
            </a:rPr>
            <a:t>√</a:t>
          </a:r>
          <a:r>
            <a:rPr lang="en-US" sz="1800" kern="1200">
              <a:latin typeface="+mj-lt"/>
            </a:rPr>
            <a:t>P</a:t>
          </a:r>
          <a:endParaRPr lang="ru-RU" sz="1800" kern="1200">
            <a:latin typeface="+mj-lt"/>
          </a:endParaRPr>
        </a:p>
      </dsp:txBody>
      <dsp:txXfrm>
        <a:off x="7021472" y="3746616"/>
        <a:ext cx="558144" cy="458720"/>
      </dsp:txXfrm>
    </dsp:sp>
    <dsp:sp modelId="{49A18F53-2C42-4FD7-A7D8-EACFAA7050B7}">
      <dsp:nvSpPr>
        <dsp:cNvPr id="0" name=""/>
        <dsp:cNvSpPr/>
      </dsp:nvSpPr>
      <dsp:spPr>
        <a:xfrm>
          <a:off x="6239302" y="4492611"/>
          <a:ext cx="796992" cy="534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  <a:cs typeface="Times New Roman"/>
            </a:rPr>
            <a:t>√167</a:t>
          </a:r>
          <a:endParaRPr lang="ru-RU" sz="1800" kern="1200" dirty="0">
            <a:latin typeface="+mj-lt"/>
          </a:endParaRPr>
        </a:p>
      </dsp:txBody>
      <dsp:txXfrm>
        <a:off x="6239302" y="4492611"/>
        <a:ext cx="796992" cy="534636"/>
      </dsp:txXfrm>
    </dsp:sp>
    <dsp:sp modelId="{CD107F2D-A8A7-44B8-B0E7-F2C66462E86C}">
      <dsp:nvSpPr>
        <dsp:cNvPr id="0" name=""/>
        <dsp:cNvSpPr/>
      </dsp:nvSpPr>
      <dsp:spPr>
        <a:xfrm>
          <a:off x="7323567" y="4492611"/>
          <a:ext cx="1038219" cy="8445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DP</a:t>
          </a:r>
          <a:r>
            <a:rPr lang="en-US" sz="1800" kern="1200" baseline="-25000">
              <a:latin typeface="+mj-lt"/>
            </a:rPr>
            <a:t>i</a:t>
          </a:r>
          <a:r>
            <a:rPr lang="en-US" sz="1800" kern="1200">
              <a:latin typeface="+mj-lt"/>
            </a:rPr>
            <a:t/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[u/i</a:t>
          </a:r>
          <a:r>
            <a:rPr lang="el-GR" sz="1800" kern="1200">
              <a:latin typeface="+mj-lt"/>
            </a:rPr>
            <a:t>φ</a:t>
          </a:r>
          <a:r>
            <a:rPr lang="nl-NL" sz="1800" kern="1200">
              <a:latin typeface="+mj-lt"/>
            </a:rPr>
            <a:t>:</a:t>
          </a:r>
          <a:r>
            <a:rPr lang="en-US" sz="1800" kern="1200">
              <a:latin typeface="+mj-lt"/>
            </a:rPr>
            <a:t>val]</a:t>
          </a:r>
          <a:br>
            <a:rPr lang="en-US" sz="1800" kern="1200">
              <a:latin typeface="+mj-lt"/>
            </a:rPr>
          </a:br>
          <a:r>
            <a:rPr lang="en-US" sz="1800" kern="1200">
              <a:latin typeface="+mj-lt"/>
            </a:rPr>
            <a:t>[uT</a:t>
          </a:r>
          <a:r>
            <a:rPr lang="nl-NL" sz="1800" kern="1200">
              <a:latin typeface="+mj-lt"/>
            </a:rPr>
            <a:t>:</a:t>
          </a:r>
          <a:r>
            <a:rPr lang="en-US" sz="1800" kern="1200">
              <a:latin typeface="+mj-lt"/>
            </a:rPr>
            <a:t>_]</a:t>
          </a:r>
          <a:endParaRPr lang="ru-RU" sz="1800" kern="1200">
            <a:latin typeface="+mj-lt"/>
          </a:endParaRPr>
        </a:p>
      </dsp:txBody>
      <dsp:txXfrm>
        <a:off x="7323567" y="4492611"/>
        <a:ext cx="1038219" cy="844501"/>
      </dsp:txXfrm>
    </dsp:sp>
    <dsp:sp modelId="{57A75C8F-2B48-414F-82D3-650DFBC06FBA}">
      <dsp:nvSpPr>
        <dsp:cNvPr id="0" name=""/>
        <dsp:cNvSpPr/>
      </dsp:nvSpPr>
      <dsp:spPr>
        <a:xfrm>
          <a:off x="7645416" y="5624386"/>
          <a:ext cx="394522" cy="4948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D</a:t>
          </a:r>
          <a:endParaRPr lang="ru-RU" sz="1800" kern="1200">
            <a:latin typeface="+mj-lt"/>
          </a:endParaRPr>
        </a:p>
      </dsp:txBody>
      <dsp:txXfrm>
        <a:off x="7645416" y="5624386"/>
        <a:ext cx="394522" cy="494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AEE94-99EA-45C8-9E28-20E74A3F989C}">
      <dsp:nvSpPr>
        <dsp:cNvPr id="0" name=""/>
        <dsp:cNvSpPr/>
      </dsp:nvSpPr>
      <dsp:spPr>
        <a:xfrm>
          <a:off x="7904937" y="5354034"/>
          <a:ext cx="91440" cy="283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B885A-B32B-4C6A-9794-2E204A212F27}">
      <dsp:nvSpPr>
        <dsp:cNvPr id="0" name=""/>
        <dsp:cNvSpPr/>
      </dsp:nvSpPr>
      <dsp:spPr>
        <a:xfrm>
          <a:off x="7469413" y="4090918"/>
          <a:ext cx="481244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481244" y="141617"/>
              </a:lnTo>
              <a:lnTo>
                <a:pt x="481244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1DE6B-F592-4009-9BA4-57946E3BFE0A}">
      <dsp:nvSpPr>
        <dsp:cNvPr id="0" name=""/>
        <dsp:cNvSpPr/>
      </dsp:nvSpPr>
      <dsp:spPr>
        <a:xfrm>
          <a:off x="6739953" y="4090918"/>
          <a:ext cx="729459" cy="283235"/>
        </a:xfrm>
        <a:custGeom>
          <a:avLst/>
          <a:gdLst/>
          <a:ahLst/>
          <a:cxnLst/>
          <a:rect l="0" t="0" r="0" b="0"/>
          <a:pathLst>
            <a:path>
              <a:moveTo>
                <a:pt x="729459" y="0"/>
              </a:moveTo>
              <a:lnTo>
                <a:pt x="729459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3A844-79B9-4C11-940D-5A2DD3042356}">
      <dsp:nvSpPr>
        <dsp:cNvPr id="0" name=""/>
        <dsp:cNvSpPr/>
      </dsp:nvSpPr>
      <dsp:spPr>
        <a:xfrm>
          <a:off x="7090396" y="3356738"/>
          <a:ext cx="379016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379016" y="141617"/>
              </a:lnTo>
              <a:lnTo>
                <a:pt x="379016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03EEE-B3F5-4140-BFE7-EC4035AE7B08}">
      <dsp:nvSpPr>
        <dsp:cNvPr id="0" name=""/>
        <dsp:cNvSpPr/>
      </dsp:nvSpPr>
      <dsp:spPr>
        <a:xfrm>
          <a:off x="6597931" y="3356738"/>
          <a:ext cx="492465" cy="283235"/>
        </a:xfrm>
        <a:custGeom>
          <a:avLst/>
          <a:gdLst/>
          <a:ahLst/>
          <a:cxnLst/>
          <a:rect l="0" t="0" r="0" b="0"/>
          <a:pathLst>
            <a:path>
              <a:moveTo>
                <a:pt x="492465" y="0"/>
              </a:moveTo>
              <a:lnTo>
                <a:pt x="492465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F3091-1F65-4D0C-BDE0-E0F0E5D83E33}">
      <dsp:nvSpPr>
        <dsp:cNvPr id="0" name=""/>
        <dsp:cNvSpPr/>
      </dsp:nvSpPr>
      <dsp:spPr>
        <a:xfrm>
          <a:off x="6169109" y="2592049"/>
          <a:ext cx="921287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921287" y="141617"/>
              </a:lnTo>
              <a:lnTo>
                <a:pt x="921287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4195A-D726-4818-9FFF-0D7D5A1697D3}">
      <dsp:nvSpPr>
        <dsp:cNvPr id="0" name=""/>
        <dsp:cNvSpPr/>
      </dsp:nvSpPr>
      <dsp:spPr>
        <a:xfrm>
          <a:off x="5508324" y="2592049"/>
          <a:ext cx="660784" cy="283235"/>
        </a:xfrm>
        <a:custGeom>
          <a:avLst/>
          <a:gdLst/>
          <a:ahLst/>
          <a:cxnLst/>
          <a:rect l="0" t="0" r="0" b="0"/>
          <a:pathLst>
            <a:path>
              <a:moveTo>
                <a:pt x="660784" y="0"/>
              </a:moveTo>
              <a:lnTo>
                <a:pt x="660784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E4922-65B2-4DAB-8EBD-5EEFBDDF398D}">
      <dsp:nvSpPr>
        <dsp:cNvPr id="0" name=""/>
        <dsp:cNvSpPr/>
      </dsp:nvSpPr>
      <dsp:spPr>
        <a:xfrm>
          <a:off x="5066401" y="1823139"/>
          <a:ext cx="1102708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1102708" y="141617"/>
              </a:lnTo>
              <a:lnTo>
                <a:pt x="1102708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6C181-9C14-40E9-B84C-91551B52585C}">
      <dsp:nvSpPr>
        <dsp:cNvPr id="0" name=""/>
        <dsp:cNvSpPr/>
      </dsp:nvSpPr>
      <dsp:spPr>
        <a:xfrm>
          <a:off x="4073810" y="1823139"/>
          <a:ext cx="992590" cy="283235"/>
        </a:xfrm>
        <a:custGeom>
          <a:avLst/>
          <a:gdLst/>
          <a:ahLst/>
          <a:cxnLst/>
          <a:rect l="0" t="0" r="0" b="0"/>
          <a:pathLst>
            <a:path>
              <a:moveTo>
                <a:pt x="992590" y="0"/>
              </a:moveTo>
              <a:lnTo>
                <a:pt x="992590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A2D48-FCA1-45F1-AADB-1751B403942E}">
      <dsp:nvSpPr>
        <dsp:cNvPr id="0" name=""/>
        <dsp:cNvSpPr/>
      </dsp:nvSpPr>
      <dsp:spPr>
        <a:xfrm>
          <a:off x="3670317" y="1121127"/>
          <a:ext cx="1396083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1396083" y="141617"/>
              </a:lnTo>
              <a:lnTo>
                <a:pt x="1396083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E96E-916C-4CA3-B298-C2CD7C409C4B}">
      <dsp:nvSpPr>
        <dsp:cNvPr id="0" name=""/>
        <dsp:cNvSpPr/>
      </dsp:nvSpPr>
      <dsp:spPr>
        <a:xfrm>
          <a:off x="2560908" y="1121127"/>
          <a:ext cx="1109408" cy="283235"/>
        </a:xfrm>
        <a:custGeom>
          <a:avLst/>
          <a:gdLst/>
          <a:ahLst/>
          <a:cxnLst/>
          <a:rect l="0" t="0" r="0" b="0"/>
          <a:pathLst>
            <a:path>
              <a:moveTo>
                <a:pt x="1109408" y="0"/>
              </a:moveTo>
              <a:lnTo>
                <a:pt x="1109408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15EF5-5389-4784-9D50-5A7A41D39870}">
      <dsp:nvSpPr>
        <dsp:cNvPr id="0" name=""/>
        <dsp:cNvSpPr/>
      </dsp:nvSpPr>
      <dsp:spPr>
        <a:xfrm>
          <a:off x="2187784" y="361610"/>
          <a:ext cx="1482533" cy="28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17"/>
              </a:lnTo>
              <a:lnTo>
                <a:pt x="1482533" y="141617"/>
              </a:lnTo>
              <a:lnTo>
                <a:pt x="1482533" y="283235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9BC5634D-8CDB-4E6F-AD70-1D7DC0774CCF}">
      <dsp:nvSpPr>
        <dsp:cNvPr id="0" name=""/>
        <dsp:cNvSpPr/>
      </dsp:nvSpPr>
      <dsp:spPr>
        <a:xfrm>
          <a:off x="1000748" y="1599471"/>
          <a:ext cx="91440" cy="283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23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E7FF0-AA31-4657-9180-9FEB6FA3B778}">
      <dsp:nvSpPr>
        <dsp:cNvPr id="0" name=""/>
        <dsp:cNvSpPr/>
      </dsp:nvSpPr>
      <dsp:spPr>
        <a:xfrm>
          <a:off x="1046468" y="361610"/>
          <a:ext cx="1141315" cy="283235"/>
        </a:xfrm>
        <a:custGeom>
          <a:avLst/>
          <a:gdLst/>
          <a:ahLst/>
          <a:cxnLst/>
          <a:rect l="0" t="0" r="0" b="0"/>
          <a:pathLst>
            <a:path>
              <a:moveTo>
                <a:pt x="1141315" y="0"/>
              </a:moveTo>
              <a:lnTo>
                <a:pt x="1141315" y="141617"/>
              </a:lnTo>
              <a:lnTo>
                <a:pt x="0" y="141617"/>
              </a:lnTo>
              <a:lnTo>
                <a:pt x="0" y="283235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D0D48B78-DB65-4E7F-9E93-2D1D0033873E}">
      <dsp:nvSpPr>
        <dsp:cNvPr id="0" name=""/>
        <dsp:cNvSpPr/>
      </dsp:nvSpPr>
      <dsp:spPr>
        <a:xfrm>
          <a:off x="1903240" y="303"/>
          <a:ext cx="569087" cy="361307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TP</a:t>
          </a:r>
          <a:endParaRPr lang="ru-RU" sz="1800" kern="1200">
            <a:latin typeface="+mj-lt"/>
          </a:endParaRPr>
        </a:p>
      </dsp:txBody>
      <dsp:txXfrm>
        <a:off x="1903240" y="303"/>
        <a:ext cx="569087" cy="361307"/>
      </dsp:txXfrm>
    </dsp:sp>
    <dsp:sp modelId="{6474087E-6BE7-4B56-8BC6-8B0A43443169}">
      <dsp:nvSpPr>
        <dsp:cNvPr id="0" name=""/>
        <dsp:cNvSpPr/>
      </dsp:nvSpPr>
      <dsp:spPr>
        <a:xfrm>
          <a:off x="462626" y="644846"/>
          <a:ext cx="1167685" cy="954624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+mj-lt"/>
            </a:rPr>
            <a:t>DP</a:t>
          </a:r>
          <a:r>
            <a:rPr lang="en-US" sz="1800" kern="1200" baseline="-25000" dirty="0" err="1">
              <a:latin typeface="+mj-lt"/>
            </a:rPr>
            <a:t>i</a:t>
          </a:r>
          <a:r>
            <a:rPr lang="en-US" sz="1800" kern="1200" dirty="0">
              <a:latin typeface="+mj-lt"/>
            </a:rPr>
            <a:t/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</a:t>
          </a:r>
          <a:r>
            <a:rPr lang="el-GR" sz="1800" kern="1200" dirty="0">
              <a:latin typeface="+mj-lt"/>
            </a:rPr>
            <a:t>φ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 err="1">
              <a:latin typeface="+mj-lt"/>
            </a:rPr>
            <a:t>val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uT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>
              <a:latin typeface="+mj-lt"/>
            </a:rPr>
            <a:t>Nom]</a:t>
          </a:r>
          <a:endParaRPr lang="ru-RU" sz="1800" kern="1200" dirty="0">
            <a:latin typeface="+mj-lt"/>
          </a:endParaRPr>
        </a:p>
      </dsp:txBody>
      <dsp:txXfrm>
        <a:off x="462626" y="644846"/>
        <a:ext cx="1167685" cy="954624"/>
      </dsp:txXfrm>
    </dsp:sp>
    <dsp:sp modelId="{A9C16BE9-A2DE-4285-8CC4-34B94D95BE80}">
      <dsp:nvSpPr>
        <dsp:cNvPr id="0" name=""/>
        <dsp:cNvSpPr/>
      </dsp:nvSpPr>
      <dsp:spPr>
        <a:xfrm>
          <a:off x="764076" y="1882706"/>
          <a:ext cx="564785" cy="422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D</a:t>
          </a:r>
          <a:endParaRPr lang="ru-RU" sz="1800" kern="1200">
            <a:latin typeface="+mj-lt"/>
          </a:endParaRPr>
        </a:p>
      </dsp:txBody>
      <dsp:txXfrm>
        <a:off x="764076" y="1882706"/>
        <a:ext cx="564785" cy="422580"/>
      </dsp:txXfrm>
    </dsp:sp>
    <dsp:sp modelId="{CB4DEF18-53A3-4BA4-B755-D70F1BE759A2}">
      <dsp:nvSpPr>
        <dsp:cNvPr id="0" name=""/>
        <dsp:cNvSpPr/>
      </dsp:nvSpPr>
      <dsp:spPr>
        <a:xfrm>
          <a:off x="3427692" y="644846"/>
          <a:ext cx="485249" cy="476280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T</a:t>
          </a:r>
          <a:r>
            <a:rPr lang="ru-RU" sz="1800" b="0" i="0" u="none" kern="1200" dirty="0">
              <a:latin typeface="+mj-lt"/>
            </a:rPr>
            <a:t>′</a:t>
          </a:r>
          <a:endParaRPr lang="ru-RU" sz="1800" kern="1200" dirty="0">
            <a:latin typeface="+mj-lt"/>
          </a:endParaRPr>
        </a:p>
      </dsp:txBody>
      <dsp:txXfrm>
        <a:off x="3427692" y="644846"/>
        <a:ext cx="485249" cy="476280"/>
      </dsp:txXfrm>
    </dsp:sp>
    <dsp:sp modelId="{65C69580-DBD7-4586-9D88-C734AE00FDB6}">
      <dsp:nvSpPr>
        <dsp:cNvPr id="0" name=""/>
        <dsp:cNvSpPr/>
      </dsp:nvSpPr>
      <dsp:spPr>
        <a:xfrm>
          <a:off x="1913547" y="1404362"/>
          <a:ext cx="1294723" cy="11580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T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</a:t>
          </a:r>
          <a:r>
            <a:rPr lang="el-GR" sz="1800" kern="1200" dirty="0">
              <a:latin typeface="+mj-lt"/>
            </a:rPr>
            <a:t>φ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 err="1">
              <a:latin typeface="+mj-lt"/>
            </a:rPr>
            <a:t>val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uT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>
              <a:latin typeface="+mj-lt"/>
              <a:cs typeface="Times New Roman"/>
            </a:rPr>
            <a:t>±</a:t>
          </a:r>
          <a:r>
            <a:rPr lang="en-US" sz="1800" kern="1200" dirty="0" err="1">
              <a:latin typeface="+mj-lt"/>
              <a:cs typeface="Times New Roman"/>
            </a:rPr>
            <a:t>pst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uVoice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>
              <a:latin typeface="+mj-lt"/>
            </a:rPr>
            <a:t>_]</a:t>
          </a:r>
        </a:p>
      </dsp:txBody>
      <dsp:txXfrm>
        <a:off x="1913547" y="1404362"/>
        <a:ext cx="1294723" cy="1158068"/>
      </dsp:txXfrm>
    </dsp:sp>
    <dsp:sp modelId="{6D1F7F10-B34A-4E9D-9A8C-90D0F5FE319A}">
      <dsp:nvSpPr>
        <dsp:cNvPr id="0" name=""/>
        <dsp:cNvSpPr/>
      </dsp:nvSpPr>
      <dsp:spPr>
        <a:xfrm>
          <a:off x="4705714" y="1404362"/>
          <a:ext cx="721373" cy="418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+mj-lt"/>
            </a:rPr>
            <a:t>AspP</a:t>
          </a:r>
          <a:endParaRPr lang="ru-RU" sz="1800" kern="1200" dirty="0">
            <a:latin typeface="+mj-lt"/>
          </a:endParaRPr>
        </a:p>
      </dsp:txBody>
      <dsp:txXfrm>
        <a:off x="4705714" y="1404362"/>
        <a:ext cx="721373" cy="418777"/>
      </dsp:txXfrm>
    </dsp:sp>
    <dsp:sp modelId="{6FC6DC97-D474-4D68-B10C-F0ADD7673E0B}">
      <dsp:nvSpPr>
        <dsp:cNvPr id="0" name=""/>
        <dsp:cNvSpPr/>
      </dsp:nvSpPr>
      <dsp:spPr>
        <a:xfrm>
          <a:off x="3491505" y="2106375"/>
          <a:ext cx="1164610" cy="19506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Asp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uAsp</a:t>
          </a:r>
          <a:r>
            <a:rPr lang="en-US" sz="1800" kern="1200" dirty="0">
              <a:latin typeface="+mj-lt"/>
            </a:rPr>
            <a:t>: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pfv</a:t>
          </a:r>
          <a:r>
            <a:rPr lang="en-US" sz="1800" kern="1200" dirty="0">
              <a:latin typeface="+mj-lt"/>
            </a:rPr>
            <a:t>:+]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pfct</a:t>
          </a:r>
          <a:r>
            <a:rPr lang="en-US" sz="1800" kern="1200" dirty="0">
              <a:latin typeface="+mj-lt"/>
            </a:rPr>
            <a:t>:-]] 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uVoice</a:t>
          </a:r>
          <a:r>
            <a:rPr lang="en-US" sz="1800" kern="1200" dirty="0">
              <a:latin typeface="+mj-lt"/>
            </a:rPr>
            <a:t>: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[act:-]]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uT</a:t>
          </a:r>
          <a:r>
            <a:rPr lang="en-US" sz="1800" kern="1200" dirty="0">
              <a:latin typeface="+mj-lt"/>
            </a:rPr>
            <a:t>:</a:t>
          </a:r>
          <a:r>
            <a:rPr lang="en-US" sz="1800" kern="1200" dirty="0">
              <a:latin typeface="+mj-lt"/>
              <a:cs typeface="Times New Roman"/>
            </a:rPr>
            <a:t>±</a:t>
          </a:r>
          <a:r>
            <a:rPr lang="en-US" sz="1800" kern="1200" dirty="0" err="1">
              <a:latin typeface="+mj-lt"/>
              <a:cs typeface="Times New Roman"/>
            </a:rPr>
            <a:t>pst</a:t>
          </a:r>
          <a:r>
            <a:rPr lang="en-US" sz="1800" kern="1200" dirty="0">
              <a:latin typeface="+mj-lt"/>
            </a:rPr>
            <a:t>]</a:t>
          </a:r>
          <a:endParaRPr lang="ru-RU" sz="1800" kern="1200" dirty="0">
            <a:latin typeface="+mj-lt"/>
          </a:endParaRPr>
        </a:p>
      </dsp:txBody>
      <dsp:txXfrm>
        <a:off x="3491505" y="2106375"/>
        <a:ext cx="1164610" cy="1950696"/>
      </dsp:txXfrm>
    </dsp:sp>
    <dsp:sp modelId="{9B9EFBD4-85A5-4E2E-A377-B5E7F8A36441}">
      <dsp:nvSpPr>
        <dsp:cNvPr id="0" name=""/>
        <dsp:cNvSpPr/>
      </dsp:nvSpPr>
      <dsp:spPr>
        <a:xfrm>
          <a:off x="5696922" y="2106375"/>
          <a:ext cx="944374" cy="485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VoiceP</a:t>
          </a:r>
          <a:endParaRPr lang="ru-RU" sz="1800" kern="1200">
            <a:latin typeface="+mj-lt"/>
          </a:endParaRPr>
        </a:p>
      </dsp:txBody>
      <dsp:txXfrm>
        <a:off x="5696922" y="2106375"/>
        <a:ext cx="944374" cy="485674"/>
      </dsp:txXfrm>
    </dsp:sp>
    <dsp:sp modelId="{91C5F157-A0F1-4B2C-8623-7BA37038A290}">
      <dsp:nvSpPr>
        <dsp:cNvPr id="0" name=""/>
        <dsp:cNvSpPr/>
      </dsp:nvSpPr>
      <dsp:spPr>
        <a:xfrm>
          <a:off x="4939351" y="2875285"/>
          <a:ext cx="1137945" cy="20221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Voice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uAsp</a:t>
          </a:r>
          <a:r>
            <a:rPr lang="en-US" sz="1800" kern="1200" dirty="0">
              <a:latin typeface="+mj-lt"/>
            </a:rPr>
            <a:t>: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pfv</a:t>
          </a:r>
          <a:r>
            <a:rPr lang="en-US" sz="1800" kern="1200" dirty="0">
              <a:latin typeface="+mj-lt"/>
            </a:rPr>
            <a:t>:+]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pfct</a:t>
          </a:r>
          <a:r>
            <a:rPr lang="en-US" sz="1800" kern="1200" dirty="0">
              <a:latin typeface="+mj-lt"/>
            </a:rPr>
            <a:t>:-]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uVoice</a:t>
          </a:r>
          <a:r>
            <a:rPr lang="en-US" sz="1800" kern="1200" dirty="0">
              <a:latin typeface="+mj-lt"/>
            </a:rPr>
            <a:t>: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[act:-]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[pass:+]]</a:t>
          </a:r>
          <a:endParaRPr lang="ru-RU" sz="1800" kern="1200" dirty="0">
            <a:latin typeface="+mj-lt"/>
          </a:endParaRPr>
        </a:p>
      </dsp:txBody>
      <dsp:txXfrm>
        <a:off x="4939351" y="2875285"/>
        <a:ext cx="1137945" cy="2022112"/>
      </dsp:txXfrm>
    </dsp:sp>
    <dsp:sp modelId="{3CD976EA-0850-4A71-B1CE-34E07CCCB188}">
      <dsp:nvSpPr>
        <dsp:cNvPr id="0" name=""/>
        <dsp:cNvSpPr/>
      </dsp:nvSpPr>
      <dsp:spPr>
        <a:xfrm>
          <a:off x="6781926" y="2875285"/>
          <a:ext cx="616940" cy="481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vP</a:t>
          </a:r>
          <a:endParaRPr lang="ru-RU" sz="1800" kern="1200">
            <a:latin typeface="+mj-lt"/>
          </a:endParaRPr>
        </a:p>
      </dsp:txBody>
      <dsp:txXfrm>
        <a:off x="6781926" y="2875285"/>
        <a:ext cx="616940" cy="481453"/>
      </dsp:txXfrm>
    </dsp:sp>
    <dsp:sp modelId="{955FF484-7DE3-4AF8-9B52-254F31CABC00}">
      <dsp:nvSpPr>
        <dsp:cNvPr id="0" name=""/>
        <dsp:cNvSpPr/>
      </dsp:nvSpPr>
      <dsp:spPr>
        <a:xfrm>
          <a:off x="6360532" y="3639973"/>
          <a:ext cx="474797" cy="450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v</a:t>
          </a:r>
          <a:endParaRPr lang="ru-RU" sz="1800" kern="1200">
            <a:latin typeface="+mj-lt"/>
          </a:endParaRPr>
        </a:p>
      </dsp:txBody>
      <dsp:txXfrm>
        <a:off x="6360532" y="3639973"/>
        <a:ext cx="474797" cy="450944"/>
      </dsp:txXfrm>
    </dsp:sp>
    <dsp:sp modelId="{89D96A8C-2457-43FC-922B-F5A9901B359F}">
      <dsp:nvSpPr>
        <dsp:cNvPr id="0" name=""/>
        <dsp:cNvSpPr/>
      </dsp:nvSpPr>
      <dsp:spPr>
        <a:xfrm>
          <a:off x="7118565" y="3639973"/>
          <a:ext cx="701695" cy="450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  <a:cs typeface="Times New Roman"/>
            </a:rPr>
            <a:t>√</a:t>
          </a:r>
          <a:r>
            <a:rPr lang="en-US" sz="1800" kern="1200">
              <a:latin typeface="+mj-lt"/>
            </a:rPr>
            <a:t>P</a:t>
          </a:r>
          <a:endParaRPr lang="ru-RU" sz="1800" kern="1200">
            <a:latin typeface="+mj-lt"/>
          </a:endParaRPr>
        </a:p>
      </dsp:txBody>
      <dsp:txXfrm>
        <a:off x="7118565" y="3639973"/>
        <a:ext cx="701695" cy="450944"/>
      </dsp:txXfrm>
    </dsp:sp>
    <dsp:sp modelId="{49A18F53-2C42-4FD7-A7D8-EACFAA7050B7}">
      <dsp:nvSpPr>
        <dsp:cNvPr id="0" name=""/>
        <dsp:cNvSpPr/>
      </dsp:nvSpPr>
      <dsp:spPr>
        <a:xfrm>
          <a:off x="6400327" y="4374153"/>
          <a:ext cx="679252" cy="523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  <a:cs typeface="Times New Roman"/>
            </a:rPr>
            <a:t>√167</a:t>
          </a:r>
          <a:endParaRPr lang="ru-RU" sz="1800" kern="1200" dirty="0">
            <a:latin typeface="+mj-lt"/>
          </a:endParaRPr>
        </a:p>
      </dsp:txBody>
      <dsp:txXfrm>
        <a:off x="6400327" y="4374153"/>
        <a:ext cx="679252" cy="523115"/>
      </dsp:txXfrm>
    </dsp:sp>
    <dsp:sp modelId="{CD107F2D-A8A7-44B8-B0E7-F2C66462E86C}">
      <dsp:nvSpPr>
        <dsp:cNvPr id="0" name=""/>
        <dsp:cNvSpPr/>
      </dsp:nvSpPr>
      <dsp:spPr>
        <a:xfrm>
          <a:off x="7362815" y="4374153"/>
          <a:ext cx="1175683" cy="979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latin typeface="+mj-lt"/>
            </a:rPr>
            <a:t>DP</a:t>
          </a:r>
          <a:r>
            <a:rPr lang="en-US" sz="1800" kern="1200" baseline="-25000" dirty="0" err="1">
              <a:latin typeface="+mj-lt"/>
            </a:rPr>
            <a:t>i</a:t>
          </a:r>
          <a:r>
            <a:rPr lang="en-US" sz="1800" kern="1200" dirty="0">
              <a:latin typeface="+mj-lt"/>
            </a:rPr>
            <a:t/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[u</a:t>
          </a:r>
          <a:r>
            <a:rPr lang="el-GR" sz="1800" kern="1200" dirty="0">
              <a:latin typeface="+mj-lt"/>
            </a:rPr>
            <a:t>φ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 err="1">
              <a:latin typeface="+mj-lt"/>
            </a:rPr>
            <a:t>val</a:t>
          </a:r>
          <a:r>
            <a:rPr lang="en-US" sz="1800" kern="1200" dirty="0">
              <a:latin typeface="+mj-lt"/>
            </a:rPr>
            <a:t>]</a:t>
          </a:r>
          <a:br>
            <a:rPr lang="en-US" sz="1800" kern="1200" dirty="0">
              <a:latin typeface="+mj-lt"/>
            </a:rPr>
          </a:br>
          <a:r>
            <a:rPr lang="en-US" sz="1800" kern="1200" dirty="0">
              <a:latin typeface="+mj-lt"/>
            </a:rPr>
            <a:t>[</a:t>
          </a:r>
          <a:r>
            <a:rPr lang="en-US" sz="1800" kern="1200" dirty="0" err="1">
              <a:latin typeface="+mj-lt"/>
            </a:rPr>
            <a:t>uT</a:t>
          </a:r>
          <a:r>
            <a:rPr lang="fr-FR" sz="1800" kern="1200" dirty="0">
              <a:latin typeface="+mj-lt"/>
            </a:rPr>
            <a:t>:</a:t>
          </a:r>
          <a:r>
            <a:rPr lang="en-US" sz="1800" kern="1200" dirty="0">
              <a:latin typeface="+mj-lt"/>
            </a:rPr>
            <a:t>Nom]</a:t>
          </a:r>
          <a:endParaRPr lang="ru-RU" sz="1800" kern="1200" dirty="0">
            <a:latin typeface="+mj-lt"/>
          </a:endParaRPr>
        </a:p>
      </dsp:txBody>
      <dsp:txXfrm>
        <a:off x="7362815" y="4374153"/>
        <a:ext cx="1175683" cy="979880"/>
      </dsp:txXfrm>
    </dsp:sp>
    <dsp:sp modelId="{57A75C8F-2B48-414F-82D3-650DFBC06FBA}">
      <dsp:nvSpPr>
        <dsp:cNvPr id="0" name=""/>
        <dsp:cNvSpPr/>
      </dsp:nvSpPr>
      <dsp:spPr>
        <a:xfrm>
          <a:off x="7719793" y="5637269"/>
          <a:ext cx="461727" cy="483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+mj-lt"/>
            </a:rPr>
            <a:t>D</a:t>
          </a:r>
          <a:endParaRPr lang="ru-RU" sz="1800" kern="1200">
            <a:latin typeface="+mj-lt"/>
          </a:endParaRPr>
        </a:p>
      </dsp:txBody>
      <dsp:txXfrm>
        <a:off x="7719793" y="5637269"/>
        <a:ext cx="461727" cy="483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F9013-34F4-4AE5-A192-D40CA73EFDD8}">
      <dsp:nvSpPr>
        <dsp:cNvPr id="0" name=""/>
        <dsp:cNvSpPr/>
      </dsp:nvSpPr>
      <dsp:spPr>
        <a:xfrm>
          <a:off x="7267401" y="2719063"/>
          <a:ext cx="1015265" cy="5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7"/>
              </a:lnTo>
              <a:lnTo>
                <a:pt x="1015265" y="299387"/>
              </a:lnTo>
              <a:lnTo>
                <a:pt x="1015265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3FE23-7227-4390-ABBA-AD12F5E1A3A3}">
      <dsp:nvSpPr>
        <dsp:cNvPr id="0" name=""/>
        <dsp:cNvSpPr/>
      </dsp:nvSpPr>
      <dsp:spPr>
        <a:xfrm>
          <a:off x="6257267" y="2719063"/>
          <a:ext cx="1010133" cy="598774"/>
        </a:xfrm>
        <a:custGeom>
          <a:avLst/>
          <a:gdLst/>
          <a:ahLst/>
          <a:cxnLst/>
          <a:rect l="0" t="0" r="0" b="0"/>
          <a:pathLst>
            <a:path>
              <a:moveTo>
                <a:pt x="1010133" y="0"/>
              </a:moveTo>
              <a:lnTo>
                <a:pt x="1010133" y="299387"/>
              </a:lnTo>
              <a:lnTo>
                <a:pt x="0" y="299387"/>
              </a:lnTo>
              <a:lnTo>
                <a:pt x="0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E7BF5-37DC-4969-A030-BFDB1EF98398}">
      <dsp:nvSpPr>
        <dsp:cNvPr id="0" name=""/>
        <dsp:cNvSpPr/>
      </dsp:nvSpPr>
      <dsp:spPr>
        <a:xfrm>
          <a:off x="5180129" y="1630091"/>
          <a:ext cx="2087271" cy="5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7"/>
              </a:lnTo>
              <a:lnTo>
                <a:pt x="2087271" y="299387"/>
              </a:lnTo>
              <a:lnTo>
                <a:pt x="2087271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D2664-1910-4B85-B4E9-F9AC6EC083E4}">
      <dsp:nvSpPr>
        <dsp:cNvPr id="0" name=""/>
        <dsp:cNvSpPr/>
      </dsp:nvSpPr>
      <dsp:spPr>
        <a:xfrm>
          <a:off x="3092857" y="2719063"/>
          <a:ext cx="1124171" cy="5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7"/>
              </a:lnTo>
              <a:lnTo>
                <a:pt x="1124171" y="299387"/>
              </a:lnTo>
              <a:lnTo>
                <a:pt x="1124171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6A8B62-8371-4D77-8606-004A89DD5662}">
      <dsp:nvSpPr>
        <dsp:cNvPr id="0" name=""/>
        <dsp:cNvSpPr/>
      </dsp:nvSpPr>
      <dsp:spPr>
        <a:xfrm>
          <a:off x="2067883" y="2719063"/>
          <a:ext cx="1024974" cy="598774"/>
        </a:xfrm>
        <a:custGeom>
          <a:avLst/>
          <a:gdLst/>
          <a:ahLst/>
          <a:cxnLst/>
          <a:rect l="0" t="0" r="0" b="0"/>
          <a:pathLst>
            <a:path>
              <a:moveTo>
                <a:pt x="1024974" y="0"/>
              </a:moveTo>
              <a:lnTo>
                <a:pt x="1024974" y="299387"/>
              </a:lnTo>
              <a:lnTo>
                <a:pt x="0" y="299387"/>
              </a:lnTo>
              <a:lnTo>
                <a:pt x="0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C733A-3849-486B-A73B-36A9D5415F83}">
      <dsp:nvSpPr>
        <dsp:cNvPr id="0" name=""/>
        <dsp:cNvSpPr/>
      </dsp:nvSpPr>
      <dsp:spPr>
        <a:xfrm>
          <a:off x="3092857" y="1630091"/>
          <a:ext cx="2087271" cy="598774"/>
        </a:xfrm>
        <a:custGeom>
          <a:avLst/>
          <a:gdLst/>
          <a:ahLst/>
          <a:cxnLst/>
          <a:rect l="0" t="0" r="0" b="0"/>
          <a:pathLst>
            <a:path>
              <a:moveTo>
                <a:pt x="2087271" y="0"/>
              </a:moveTo>
              <a:lnTo>
                <a:pt x="2087271" y="299387"/>
              </a:lnTo>
              <a:lnTo>
                <a:pt x="0" y="299387"/>
              </a:lnTo>
              <a:lnTo>
                <a:pt x="0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7528A-205B-42B3-B3B9-19DB4C7769D8}">
      <dsp:nvSpPr>
        <dsp:cNvPr id="0" name=""/>
        <dsp:cNvSpPr/>
      </dsp:nvSpPr>
      <dsp:spPr>
        <a:xfrm>
          <a:off x="3160754" y="541119"/>
          <a:ext cx="2019375" cy="5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7"/>
              </a:lnTo>
              <a:lnTo>
                <a:pt x="2019375" y="299387"/>
              </a:lnTo>
              <a:lnTo>
                <a:pt x="2019375" y="598774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1BE9C-6487-4B5E-B97F-42D9E1C59C3C}">
      <dsp:nvSpPr>
        <dsp:cNvPr id="0" name=""/>
        <dsp:cNvSpPr/>
      </dsp:nvSpPr>
      <dsp:spPr>
        <a:xfrm>
          <a:off x="1141378" y="1630091"/>
          <a:ext cx="847237" cy="5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7"/>
              </a:lnTo>
              <a:lnTo>
                <a:pt x="847237" y="299387"/>
              </a:lnTo>
              <a:lnTo>
                <a:pt x="847237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3DBB7-E298-415D-9CA8-FF52EFD7A414}">
      <dsp:nvSpPr>
        <dsp:cNvPr id="0" name=""/>
        <dsp:cNvSpPr/>
      </dsp:nvSpPr>
      <dsp:spPr>
        <a:xfrm>
          <a:off x="555563" y="1630091"/>
          <a:ext cx="585815" cy="598774"/>
        </a:xfrm>
        <a:custGeom>
          <a:avLst/>
          <a:gdLst/>
          <a:ahLst/>
          <a:cxnLst/>
          <a:rect l="0" t="0" r="0" b="0"/>
          <a:pathLst>
            <a:path>
              <a:moveTo>
                <a:pt x="585815" y="0"/>
              </a:moveTo>
              <a:lnTo>
                <a:pt x="585815" y="299387"/>
              </a:lnTo>
              <a:lnTo>
                <a:pt x="0" y="299387"/>
              </a:lnTo>
              <a:lnTo>
                <a:pt x="0" y="59877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A31B4-72AC-47EB-9A8F-6F8502FED1B4}">
      <dsp:nvSpPr>
        <dsp:cNvPr id="0" name=""/>
        <dsp:cNvSpPr/>
      </dsp:nvSpPr>
      <dsp:spPr>
        <a:xfrm>
          <a:off x="1141378" y="541119"/>
          <a:ext cx="2019375" cy="598774"/>
        </a:xfrm>
        <a:custGeom>
          <a:avLst/>
          <a:gdLst/>
          <a:ahLst/>
          <a:cxnLst/>
          <a:rect l="0" t="0" r="0" b="0"/>
          <a:pathLst>
            <a:path>
              <a:moveTo>
                <a:pt x="2019375" y="0"/>
              </a:moveTo>
              <a:lnTo>
                <a:pt x="2019375" y="299387"/>
              </a:lnTo>
              <a:lnTo>
                <a:pt x="0" y="299387"/>
              </a:lnTo>
              <a:lnTo>
                <a:pt x="0" y="598774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CC708-8F6D-4C4E-A632-45D97D673C31}">
      <dsp:nvSpPr>
        <dsp:cNvPr id="0" name=""/>
        <dsp:cNvSpPr/>
      </dsp:nvSpPr>
      <dsp:spPr>
        <a:xfrm>
          <a:off x="2941716" y="50922"/>
          <a:ext cx="438075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2941716" y="50922"/>
        <a:ext cx="438075" cy="490196"/>
      </dsp:txXfrm>
    </dsp:sp>
    <dsp:sp modelId="{49A18F53-2C42-4FD7-A7D8-EACFAA7050B7}">
      <dsp:nvSpPr>
        <dsp:cNvPr id="0" name=""/>
        <dsp:cNvSpPr/>
      </dsp:nvSpPr>
      <dsp:spPr>
        <a:xfrm>
          <a:off x="922341" y="1139894"/>
          <a:ext cx="438075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922341" y="1139894"/>
        <a:ext cx="438075" cy="490196"/>
      </dsp:txXfrm>
    </dsp:sp>
    <dsp:sp modelId="{C7D1BAF0-AF4F-4796-B359-22CE39BF5415}">
      <dsp:nvSpPr>
        <dsp:cNvPr id="0" name=""/>
        <dsp:cNvSpPr/>
      </dsp:nvSpPr>
      <dsp:spPr>
        <a:xfrm>
          <a:off x="7712" y="2228866"/>
          <a:ext cx="1095700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  <a:cs typeface="Times New Roman"/>
            </a:rPr>
            <a:t>√167</a:t>
          </a:r>
          <a:endParaRPr lang="ru-RU" sz="2400" kern="1200" dirty="0"/>
        </a:p>
      </dsp:txBody>
      <dsp:txXfrm>
        <a:off x="7712" y="2228866"/>
        <a:ext cx="1095700" cy="490196"/>
      </dsp:txXfrm>
    </dsp:sp>
    <dsp:sp modelId="{3819A33F-741F-4187-8BF7-694EF3BD3DCC}">
      <dsp:nvSpPr>
        <dsp:cNvPr id="0" name=""/>
        <dsp:cNvSpPr/>
      </dsp:nvSpPr>
      <dsp:spPr>
        <a:xfrm>
          <a:off x="1702188" y="2228866"/>
          <a:ext cx="572856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v</a:t>
          </a:r>
          <a:endParaRPr lang="ru-RU" sz="2400" kern="1200" dirty="0"/>
        </a:p>
      </dsp:txBody>
      <dsp:txXfrm>
        <a:off x="1702188" y="2228866"/>
        <a:ext cx="572856" cy="490196"/>
      </dsp:txXfrm>
    </dsp:sp>
    <dsp:sp modelId="{3CD976EA-0850-4A71-B1CE-34E07CCCB188}">
      <dsp:nvSpPr>
        <dsp:cNvPr id="0" name=""/>
        <dsp:cNvSpPr/>
      </dsp:nvSpPr>
      <dsp:spPr>
        <a:xfrm>
          <a:off x="4961091" y="1139894"/>
          <a:ext cx="438075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4961091" y="1139894"/>
        <a:ext cx="438075" cy="490196"/>
      </dsp:txXfrm>
    </dsp:sp>
    <dsp:sp modelId="{9B9EFBD4-85A5-4E2E-A377-B5E7F8A36441}">
      <dsp:nvSpPr>
        <dsp:cNvPr id="0" name=""/>
        <dsp:cNvSpPr/>
      </dsp:nvSpPr>
      <dsp:spPr>
        <a:xfrm>
          <a:off x="2873819" y="2228866"/>
          <a:ext cx="438075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2873819" y="2228866"/>
        <a:ext cx="438075" cy="490196"/>
      </dsp:txXfrm>
    </dsp:sp>
    <dsp:sp modelId="{91C5F157-A0F1-4B2C-8623-7BA37038A290}">
      <dsp:nvSpPr>
        <dsp:cNvPr id="0" name=""/>
        <dsp:cNvSpPr/>
      </dsp:nvSpPr>
      <dsp:spPr>
        <a:xfrm>
          <a:off x="1243099" y="3317838"/>
          <a:ext cx="1649567" cy="27526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</a:rPr>
            <a:t>Voice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[Asp: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n-US" sz="2400" kern="1200" dirty="0" err="1">
              <a:latin typeface="+mj-lt"/>
            </a:rPr>
            <a:t>pfv</a:t>
          </a:r>
          <a:r>
            <a:rPr lang="en-US" sz="2400" kern="1200" dirty="0">
              <a:latin typeface="+mj-lt"/>
            </a:rPr>
            <a:t>:+]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n-US" sz="2400" kern="1200" dirty="0" err="1">
              <a:latin typeface="+mj-lt"/>
            </a:rPr>
            <a:t>pfct</a:t>
          </a:r>
          <a:r>
            <a:rPr lang="en-US" sz="2400" kern="1200" dirty="0">
              <a:latin typeface="+mj-lt"/>
            </a:rPr>
            <a:t>:-]</a:t>
          </a:r>
          <a:r>
            <a:rPr lang="en-US" sz="2400" kern="1200" dirty="0">
              <a:solidFill>
                <a:schemeClr val="bg1"/>
              </a:solidFill>
              <a:latin typeface="+mj-lt"/>
            </a:rPr>
            <a:t>]</a:t>
          </a:r>
          <a:r>
            <a:rPr lang="en-US" sz="2400" kern="1200" dirty="0">
              <a:latin typeface="+mj-lt"/>
            </a:rPr>
            <a:t/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[Voice: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[act:-]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[pass:+]]</a:t>
          </a:r>
          <a:endParaRPr lang="ru-RU" sz="2400" kern="1200" dirty="0">
            <a:latin typeface="+mj-lt"/>
          </a:endParaRPr>
        </a:p>
      </dsp:txBody>
      <dsp:txXfrm>
        <a:off x="1243099" y="3317838"/>
        <a:ext cx="1649567" cy="2752638"/>
      </dsp:txXfrm>
    </dsp:sp>
    <dsp:sp modelId="{6FC6DC97-D474-4D68-B10C-F0ADD7673E0B}">
      <dsp:nvSpPr>
        <dsp:cNvPr id="0" name=""/>
        <dsp:cNvSpPr/>
      </dsp:nvSpPr>
      <dsp:spPr>
        <a:xfrm>
          <a:off x="3491441" y="3317838"/>
          <a:ext cx="1451173" cy="27526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</a:rPr>
            <a:t>Asp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[Asp: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n-US" sz="2400" kern="1200" dirty="0" err="1">
              <a:latin typeface="+mj-lt"/>
            </a:rPr>
            <a:t>pfv</a:t>
          </a:r>
          <a:r>
            <a:rPr lang="en-US" sz="2400" kern="1200" dirty="0">
              <a:latin typeface="+mj-lt"/>
            </a:rPr>
            <a:t>:+]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n-US" sz="2400" kern="1200" dirty="0" err="1">
              <a:latin typeface="+mj-lt"/>
            </a:rPr>
            <a:t>pfct</a:t>
          </a:r>
          <a:r>
            <a:rPr lang="en-US" sz="2400" kern="1200" dirty="0">
              <a:latin typeface="+mj-lt"/>
            </a:rPr>
            <a:t>:-]] 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[Voice: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[act:-]]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[T:</a:t>
          </a:r>
          <a:r>
            <a:rPr lang="en-US" sz="2400" kern="1200" dirty="0">
              <a:latin typeface="+mj-lt"/>
              <a:cs typeface="Times New Roman"/>
            </a:rPr>
            <a:t>±</a:t>
          </a:r>
          <a:r>
            <a:rPr lang="en-US" sz="2400" kern="1200" dirty="0" err="1">
              <a:latin typeface="+mj-lt"/>
              <a:cs typeface="Times New Roman"/>
            </a:rPr>
            <a:t>pst</a:t>
          </a:r>
          <a:r>
            <a:rPr lang="en-US" sz="2400" kern="1200" dirty="0">
              <a:latin typeface="+mj-lt"/>
            </a:rPr>
            <a:t>]</a:t>
          </a:r>
          <a:endParaRPr lang="ru-RU" sz="2400" kern="1200" dirty="0">
            <a:latin typeface="+mj-lt"/>
          </a:endParaRPr>
        </a:p>
      </dsp:txBody>
      <dsp:txXfrm>
        <a:off x="3491441" y="3317838"/>
        <a:ext cx="1451173" cy="2752638"/>
      </dsp:txXfrm>
    </dsp:sp>
    <dsp:sp modelId="{7C4E9835-DC07-46AD-B593-9D858FAFCE7F}">
      <dsp:nvSpPr>
        <dsp:cNvPr id="0" name=""/>
        <dsp:cNvSpPr/>
      </dsp:nvSpPr>
      <dsp:spPr>
        <a:xfrm>
          <a:off x="7048363" y="2228866"/>
          <a:ext cx="438075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048363" y="2228866"/>
        <a:ext cx="438075" cy="490196"/>
      </dsp:txXfrm>
    </dsp:sp>
    <dsp:sp modelId="{4AA29A77-DE27-4264-BBA1-2D5557417D2B}">
      <dsp:nvSpPr>
        <dsp:cNvPr id="0" name=""/>
        <dsp:cNvSpPr/>
      </dsp:nvSpPr>
      <dsp:spPr>
        <a:xfrm>
          <a:off x="5541389" y="3317838"/>
          <a:ext cx="1431756" cy="490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Mood</a:t>
          </a:r>
          <a:endParaRPr lang="ru-RU" sz="2400" kern="1200"/>
        </a:p>
      </dsp:txBody>
      <dsp:txXfrm>
        <a:off x="5541389" y="3317838"/>
        <a:ext cx="1431756" cy="490196"/>
      </dsp:txXfrm>
    </dsp:sp>
    <dsp:sp modelId="{65C69580-DBD7-4586-9D88-C734AE00FDB6}">
      <dsp:nvSpPr>
        <dsp:cNvPr id="0" name=""/>
        <dsp:cNvSpPr/>
      </dsp:nvSpPr>
      <dsp:spPr>
        <a:xfrm>
          <a:off x="7571920" y="3317838"/>
          <a:ext cx="1421491" cy="1643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</a:rPr>
            <a:t>T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l-GR" sz="2400" kern="1200" dirty="0">
              <a:latin typeface="+mj-lt"/>
            </a:rPr>
            <a:t>φ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 err="1">
              <a:latin typeface="+mj-lt"/>
            </a:rPr>
            <a:t>val</a:t>
          </a:r>
          <a:r>
            <a:rPr lang="en-US" sz="2400" kern="1200" dirty="0">
              <a:latin typeface="+mj-lt"/>
            </a:rPr>
            <a:t>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[T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>
              <a:latin typeface="+mj-lt"/>
              <a:cs typeface="Times New Roman"/>
            </a:rPr>
            <a:t>±</a:t>
          </a:r>
          <a:r>
            <a:rPr lang="en-US" sz="2400" kern="1200" dirty="0" err="1">
              <a:latin typeface="+mj-lt"/>
              <a:cs typeface="Times New Roman"/>
            </a:rPr>
            <a:t>pst</a:t>
          </a:r>
          <a:r>
            <a:rPr lang="en-US" sz="2400" kern="1200" dirty="0">
              <a:latin typeface="+mj-lt"/>
            </a:rPr>
            <a:t>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[Voice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>
              <a:latin typeface="+mj-lt"/>
            </a:rPr>
            <a:t>_]</a:t>
          </a:r>
        </a:p>
      </dsp:txBody>
      <dsp:txXfrm>
        <a:off x="7571920" y="3317838"/>
        <a:ext cx="1421491" cy="16436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F9013-34F4-4AE5-A192-D40CA73EFDD8}">
      <dsp:nvSpPr>
        <dsp:cNvPr id="0" name=""/>
        <dsp:cNvSpPr/>
      </dsp:nvSpPr>
      <dsp:spPr>
        <a:xfrm>
          <a:off x="6721742" y="2589949"/>
          <a:ext cx="984944" cy="580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46"/>
              </a:lnTo>
              <a:lnTo>
                <a:pt x="984944" y="290446"/>
              </a:lnTo>
              <a:lnTo>
                <a:pt x="984944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3FE23-7227-4390-ABBA-AD12F5E1A3A3}">
      <dsp:nvSpPr>
        <dsp:cNvPr id="0" name=""/>
        <dsp:cNvSpPr/>
      </dsp:nvSpPr>
      <dsp:spPr>
        <a:xfrm>
          <a:off x="5741777" y="2589949"/>
          <a:ext cx="979965" cy="580892"/>
        </a:xfrm>
        <a:custGeom>
          <a:avLst/>
          <a:gdLst/>
          <a:ahLst/>
          <a:cxnLst/>
          <a:rect l="0" t="0" r="0" b="0"/>
          <a:pathLst>
            <a:path>
              <a:moveTo>
                <a:pt x="979965" y="0"/>
              </a:moveTo>
              <a:lnTo>
                <a:pt x="979965" y="290446"/>
              </a:lnTo>
              <a:lnTo>
                <a:pt x="0" y="290446"/>
              </a:lnTo>
              <a:lnTo>
                <a:pt x="0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E7BF5-37DC-4969-A030-BFDB1EF98398}">
      <dsp:nvSpPr>
        <dsp:cNvPr id="0" name=""/>
        <dsp:cNvSpPr/>
      </dsp:nvSpPr>
      <dsp:spPr>
        <a:xfrm>
          <a:off x="5106460" y="1533499"/>
          <a:ext cx="1615281" cy="580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46"/>
              </a:lnTo>
              <a:lnTo>
                <a:pt x="1615281" y="290446"/>
              </a:lnTo>
              <a:lnTo>
                <a:pt x="1615281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6A8B62-8371-4D77-8606-004A89DD5662}">
      <dsp:nvSpPr>
        <dsp:cNvPr id="0" name=""/>
        <dsp:cNvSpPr/>
      </dsp:nvSpPr>
      <dsp:spPr>
        <a:xfrm>
          <a:off x="3445459" y="2589949"/>
          <a:ext cx="91440" cy="580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C733A-3849-486B-A73B-36A9D5415F83}">
      <dsp:nvSpPr>
        <dsp:cNvPr id="0" name=""/>
        <dsp:cNvSpPr/>
      </dsp:nvSpPr>
      <dsp:spPr>
        <a:xfrm>
          <a:off x="3491179" y="1533499"/>
          <a:ext cx="1615281" cy="580892"/>
        </a:xfrm>
        <a:custGeom>
          <a:avLst/>
          <a:gdLst/>
          <a:ahLst/>
          <a:cxnLst/>
          <a:rect l="0" t="0" r="0" b="0"/>
          <a:pathLst>
            <a:path>
              <a:moveTo>
                <a:pt x="1615281" y="0"/>
              </a:moveTo>
              <a:lnTo>
                <a:pt x="1615281" y="290446"/>
              </a:lnTo>
              <a:lnTo>
                <a:pt x="0" y="290446"/>
              </a:lnTo>
              <a:lnTo>
                <a:pt x="0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7528A-205B-42B3-B3B9-19DB4C7769D8}">
      <dsp:nvSpPr>
        <dsp:cNvPr id="0" name=""/>
        <dsp:cNvSpPr/>
      </dsp:nvSpPr>
      <dsp:spPr>
        <a:xfrm>
          <a:off x="3378907" y="477050"/>
          <a:ext cx="1727552" cy="580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46"/>
              </a:lnTo>
              <a:lnTo>
                <a:pt x="1727552" y="290446"/>
              </a:lnTo>
              <a:lnTo>
                <a:pt x="1727552" y="580892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1BE9C-6487-4B5E-B97F-42D9E1C59C3C}">
      <dsp:nvSpPr>
        <dsp:cNvPr id="0" name=""/>
        <dsp:cNvSpPr/>
      </dsp:nvSpPr>
      <dsp:spPr>
        <a:xfrm>
          <a:off x="1651354" y="1533499"/>
          <a:ext cx="821934" cy="580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46"/>
              </a:lnTo>
              <a:lnTo>
                <a:pt x="821934" y="290446"/>
              </a:lnTo>
              <a:lnTo>
                <a:pt x="821934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3DBB7-E298-415D-9CA8-FF52EFD7A414}">
      <dsp:nvSpPr>
        <dsp:cNvPr id="0" name=""/>
        <dsp:cNvSpPr/>
      </dsp:nvSpPr>
      <dsp:spPr>
        <a:xfrm>
          <a:off x="1136407" y="1533499"/>
          <a:ext cx="514947" cy="580892"/>
        </a:xfrm>
        <a:custGeom>
          <a:avLst/>
          <a:gdLst/>
          <a:ahLst/>
          <a:cxnLst/>
          <a:rect l="0" t="0" r="0" b="0"/>
          <a:pathLst>
            <a:path>
              <a:moveTo>
                <a:pt x="514947" y="0"/>
              </a:moveTo>
              <a:lnTo>
                <a:pt x="514947" y="290446"/>
              </a:lnTo>
              <a:lnTo>
                <a:pt x="0" y="290446"/>
              </a:lnTo>
              <a:lnTo>
                <a:pt x="0" y="580892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A31B4-72AC-47EB-9A8F-6F8502FED1B4}">
      <dsp:nvSpPr>
        <dsp:cNvPr id="0" name=""/>
        <dsp:cNvSpPr/>
      </dsp:nvSpPr>
      <dsp:spPr>
        <a:xfrm>
          <a:off x="1651354" y="477050"/>
          <a:ext cx="1727552" cy="580892"/>
        </a:xfrm>
        <a:custGeom>
          <a:avLst/>
          <a:gdLst/>
          <a:ahLst/>
          <a:cxnLst/>
          <a:rect l="0" t="0" r="0" b="0"/>
          <a:pathLst>
            <a:path>
              <a:moveTo>
                <a:pt x="1727552" y="0"/>
              </a:moveTo>
              <a:lnTo>
                <a:pt x="1727552" y="290446"/>
              </a:lnTo>
              <a:lnTo>
                <a:pt x="0" y="290446"/>
              </a:lnTo>
              <a:lnTo>
                <a:pt x="0" y="580892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CC708-8F6D-4C4E-A632-45D97D673C31}">
      <dsp:nvSpPr>
        <dsp:cNvPr id="0" name=""/>
        <dsp:cNvSpPr/>
      </dsp:nvSpPr>
      <dsp:spPr>
        <a:xfrm>
          <a:off x="3166411" y="1492"/>
          <a:ext cx="424991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3166411" y="1492"/>
        <a:ext cx="424991" cy="475557"/>
      </dsp:txXfrm>
    </dsp:sp>
    <dsp:sp modelId="{49A18F53-2C42-4FD7-A7D8-EACFAA7050B7}">
      <dsp:nvSpPr>
        <dsp:cNvPr id="0" name=""/>
        <dsp:cNvSpPr/>
      </dsp:nvSpPr>
      <dsp:spPr>
        <a:xfrm>
          <a:off x="1438858" y="1057942"/>
          <a:ext cx="424991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1438858" y="1057942"/>
        <a:ext cx="424991" cy="475557"/>
      </dsp:txXfrm>
    </dsp:sp>
    <dsp:sp modelId="{C7D1BAF0-AF4F-4796-B359-22CE39BF5415}">
      <dsp:nvSpPr>
        <dsp:cNvPr id="0" name=""/>
        <dsp:cNvSpPr/>
      </dsp:nvSpPr>
      <dsp:spPr>
        <a:xfrm>
          <a:off x="604918" y="2114391"/>
          <a:ext cx="1062977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  <a:cs typeface="Times New Roman"/>
            </a:rPr>
            <a:t>√167</a:t>
          </a:r>
          <a:endParaRPr lang="ru-RU" sz="2400" kern="1200" dirty="0"/>
        </a:p>
      </dsp:txBody>
      <dsp:txXfrm>
        <a:off x="604918" y="2114391"/>
        <a:ext cx="1062977" cy="475557"/>
      </dsp:txXfrm>
    </dsp:sp>
    <dsp:sp modelId="{3819A33F-741F-4187-8BF7-694EF3BD3DCC}">
      <dsp:nvSpPr>
        <dsp:cNvPr id="0" name=""/>
        <dsp:cNvSpPr/>
      </dsp:nvSpPr>
      <dsp:spPr>
        <a:xfrm>
          <a:off x="2248788" y="2114391"/>
          <a:ext cx="449002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v</a:t>
          </a:r>
          <a:endParaRPr lang="ru-RU" sz="2400" kern="1200" dirty="0"/>
        </a:p>
      </dsp:txBody>
      <dsp:txXfrm>
        <a:off x="2248788" y="2114391"/>
        <a:ext cx="449002" cy="475557"/>
      </dsp:txXfrm>
    </dsp:sp>
    <dsp:sp modelId="{3CD976EA-0850-4A71-B1CE-34E07CCCB188}">
      <dsp:nvSpPr>
        <dsp:cNvPr id="0" name=""/>
        <dsp:cNvSpPr/>
      </dsp:nvSpPr>
      <dsp:spPr>
        <a:xfrm>
          <a:off x="4893964" y="1057942"/>
          <a:ext cx="424991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4893964" y="1057942"/>
        <a:ext cx="424991" cy="475557"/>
      </dsp:txXfrm>
    </dsp:sp>
    <dsp:sp modelId="{9B9EFBD4-85A5-4E2E-A377-B5E7F8A36441}">
      <dsp:nvSpPr>
        <dsp:cNvPr id="0" name=""/>
        <dsp:cNvSpPr/>
      </dsp:nvSpPr>
      <dsp:spPr>
        <a:xfrm>
          <a:off x="3278683" y="2114391"/>
          <a:ext cx="424991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+mj-lt"/>
          </a:endParaRPr>
        </a:p>
      </dsp:txBody>
      <dsp:txXfrm>
        <a:off x="3278683" y="2114391"/>
        <a:ext cx="424991" cy="475557"/>
      </dsp:txXfrm>
    </dsp:sp>
    <dsp:sp modelId="{91C5F157-A0F1-4B2C-8623-7BA37038A290}">
      <dsp:nvSpPr>
        <dsp:cNvPr id="0" name=""/>
        <dsp:cNvSpPr/>
      </dsp:nvSpPr>
      <dsp:spPr>
        <a:xfrm>
          <a:off x="2515971" y="3170841"/>
          <a:ext cx="1950415" cy="29490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+mj-lt"/>
            </a:rPr>
            <a:t>Voice+Asp</a:t>
          </a:r>
          <a:r>
            <a:rPr lang="en-US" sz="2400" kern="1200" dirty="0" smtClean="0">
              <a:latin typeface="+mj-lt"/>
            </a:rPr>
            <a:t/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</a:t>
          </a:r>
          <a:r>
            <a:rPr lang="en-US" sz="2400" kern="1200" dirty="0" err="1" smtClean="0">
              <a:latin typeface="+mj-lt"/>
            </a:rPr>
            <a:t>uAsp</a:t>
          </a:r>
          <a:r>
            <a:rPr lang="en-US" sz="2400" kern="1200" dirty="0" smtClean="0">
              <a:latin typeface="+mj-lt"/>
            </a:rPr>
            <a:t>: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</a:t>
          </a:r>
          <a:r>
            <a:rPr lang="en-US" sz="2400" kern="1200" dirty="0" err="1" smtClean="0">
              <a:latin typeface="+mj-lt"/>
            </a:rPr>
            <a:t>pfv</a:t>
          </a:r>
          <a:r>
            <a:rPr lang="en-US" sz="2400" kern="1200" dirty="0" smtClean="0">
              <a:latin typeface="+mj-lt"/>
            </a:rPr>
            <a:t>:+]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</a:t>
          </a:r>
          <a:r>
            <a:rPr lang="en-US" sz="2400" kern="1200" dirty="0" err="1" smtClean="0">
              <a:latin typeface="+mj-lt"/>
            </a:rPr>
            <a:t>pfct</a:t>
          </a:r>
          <a:r>
            <a:rPr lang="en-US" sz="2400" kern="1200" dirty="0" smtClean="0">
              <a:latin typeface="+mj-lt"/>
            </a:rPr>
            <a:t>:-]]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[Voice: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[act:-]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[pass:+]]</a:t>
          </a:r>
          <a:br>
            <a:rPr lang="en-US" sz="2400" kern="1200" dirty="0" smtClean="0">
              <a:latin typeface="+mj-lt"/>
            </a:rPr>
          </a:br>
          <a:r>
            <a:rPr lang="en-US" sz="2400" kern="1200" dirty="0" smtClean="0">
              <a:latin typeface="+mj-lt"/>
            </a:rPr>
            <a:t>[T:+</a:t>
          </a:r>
          <a:r>
            <a:rPr lang="en-US" sz="2400" kern="1200" dirty="0" err="1" smtClean="0">
              <a:latin typeface="+mj-lt"/>
            </a:rPr>
            <a:t>pst</a:t>
          </a:r>
          <a:r>
            <a:rPr lang="en-US" sz="2400" kern="1200" dirty="0" smtClean="0">
              <a:latin typeface="+mj-lt"/>
            </a:rPr>
            <a:t>]</a:t>
          </a:r>
          <a:endParaRPr lang="ru-RU" sz="2400" kern="1200" dirty="0">
            <a:latin typeface="+mj-lt"/>
          </a:endParaRPr>
        </a:p>
      </dsp:txBody>
      <dsp:txXfrm>
        <a:off x="2515971" y="3170841"/>
        <a:ext cx="1950415" cy="2949065"/>
      </dsp:txXfrm>
    </dsp:sp>
    <dsp:sp modelId="{7C4E9835-DC07-46AD-B593-9D858FAFCE7F}">
      <dsp:nvSpPr>
        <dsp:cNvPr id="0" name=""/>
        <dsp:cNvSpPr/>
      </dsp:nvSpPr>
      <dsp:spPr>
        <a:xfrm>
          <a:off x="6509246" y="2114391"/>
          <a:ext cx="424991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509246" y="2114391"/>
        <a:ext cx="424991" cy="475557"/>
      </dsp:txXfrm>
    </dsp:sp>
    <dsp:sp modelId="{4AA29A77-DE27-4264-BBA1-2D5557417D2B}">
      <dsp:nvSpPr>
        <dsp:cNvPr id="0" name=""/>
        <dsp:cNvSpPr/>
      </dsp:nvSpPr>
      <dsp:spPr>
        <a:xfrm>
          <a:off x="5047278" y="3170841"/>
          <a:ext cx="1388996" cy="4755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Mood</a:t>
          </a:r>
          <a:endParaRPr lang="ru-RU" sz="2400" kern="1200"/>
        </a:p>
      </dsp:txBody>
      <dsp:txXfrm>
        <a:off x="5047278" y="3170841"/>
        <a:ext cx="1388996" cy="475557"/>
      </dsp:txXfrm>
    </dsp:sp>
    <dsp:sp modelId="{65C69580-DBD7-4586-9D88-C734AE00FDB6}">
      <dsp:nvSpPr>
        <dsp:cNvPr id="0" name=""/>
        <dsp:cNvSpPr/>
      </dsp:nvSpPr>
      <dsp:spPr>
        <a:xfrm>
          <a:off x="7017167" y="3170841"/>
          <a:ext cx="1379038" cy="15945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+mj-lt"/>
            </a:rPr>
            <a:t>T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</a:t>
          </a:r>
          <a:r>
            <a:rPr lang="el-GR" sz="2400" kern="1200" dirty="0">
              <a:latin typeface="+mj-lt"/>
            </a:rPr>
            <a:t>φ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 err="1">
              <a:latin typeface="+mj-lt"/>
            </a:rPr>
            <a:t>val</a:t>
          </a:r>
          <a:r>
            <a:rPr lang="en-US" sz="2400" kern="1200" dirty="0">
              <a:latin typeface="+mj-lt"/>
            </a:rPr>
            <a:t>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[T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>
              <a:latin typeface="+mj-lt"/>
              <a:cs typeface="Times New Roman"/>
            </a:rPr>
            <a:t>±</a:t>
          </a:r>
          <a:r>
            <a:rPr lang="en-US" sz="2400" kern="1200" dirty="0" err="1">
              <a:latin typeface="+mj-lt"/>
              <a:cs typeface="Times New Roman"/>
            </a:rPr>
            <a:t>pst</a:t>
          </a:r>
          <a:r>
            <a:rPr lang="en-US" sz="2400" kern="1200" dirty="0">
              <a:latin typeface="+mj-lt"/>
            </a:rPr>
            <a:t>]</a:t>
          </a:r>
          <a:br>
            <a:rPr lang="en-US" sz="2400" kern="1200" dirty="0">
              <a:latin typeface="+mj-lt"/>
            </a:rPr>
          </a:br>
          <a:r>
            <a:rPr lang="en-US" sz="2400" kern="1200" dirty="0">
              <a:latin typeface="+mj-lt"/>
            </a:rPr>
            <a:t>[Voice</a:t>
          </a:r>
          <a:r>
            <a:rPr lang="fr-FR" sz="2400" kern="1200" dirty="0">
              <a:latin typeface="+mj-lt"/>
            </a:rPr>
            <a:t>:</a:t>
          </a:r>
          <a:r>
            <a:rPr lang="en-US" sz="2400" kern="1200" dirty="0">
              <a:latin typeface="+mj-lt"/>
            </a:rPr>
            <a:t>_]</a:t>
          </a:r>
        </a:p>
      </dsp:txBody>
      <dsp:txXfrm>
        <a:off x="7017167" y="3170841"/>
        <a:ext cx="1379038" cy="15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BE42D-DFBF-4BFE-949E-9FCB3BB3A5F9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2349E8-D19D-42A2-B788-87297C603CE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Дмитрий Зеленский</a:t>
            </a:r>
          </a:p>
          <a:p>
            <a:r>
              <a:rPr lang="ru-RU" dirty="0" smtClean="0"/>
              <a:t>МГУ им. М. В. Ломоносова</a:t>
            </a:r>
          </a:p>
          <a:p>
            <a:r>
              <a:rPr lang="en-US" dirty="0" smtClean="0"/>
              <a:t>dz-zd@mail.ru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Алломорфия древнегреческого пассива в Распределённой Морфологии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8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44624"/>
            <a:ext cx="9036496" cy="115212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Синтаксис страдательных форм (без </a:t>
            </a:r>
            <a:r>
              <a:rPr lang="en-US" sz="4000" dirty="0" smtClean="0"/>
              <a:t>Agree)</a:t>
            </a:r>
            <a:r>
              <a:rPr lang="ru-RU" dirty="0" smtClean="0"/>
              <a:t>			</a:t>
            </a:r>
            <a:r>
              <a:rPr lang="ru-RU" sz="3100" dirty="0" smtClean="0">
                <a:solidFill>
                  <a:srgbClr val="FF0000"/>
                </a:solidFill>
              </a:rPr>
              <a:t>(</a:t>
            </a:r>
            <a:r>
              <a:rPr lang="en-US" sz="3100" dirty="0" smtClean="0">
                <a:solidFill>
                  <a:srgbClr val="FF0000"/>
                </a:solidFill>
              </a:rPr>
              <a:t>C</a:t>
            </a:r>
            <a:r>
              <a:rPr lang="ru-RU" sz="3100" dirty="0" smtClean="0">
                <a:solidFill>
                  <a:srgbClr val="FF0000"/>
                </a:solidFill>
              </a:rPr>
              <a:t> и </a:t>
            </a:r>
            <a:r>
              <a:rPr lang="en-US" sz="3100" dirty="0" smtClean="0">
                <a:solidFill>
                  <a:srgbClr val="FF0000"/>
                </a:solidFill>
              </a:rPr>
              <a:t>Mood </a:t>
            </a:r>
            <a:r>
              <a:rPr lang="ru-RU" sz="3100" dirty="0" smtClean="0">
                <a:solidFill>
                  <a:srgbClr val="FF0000"/>
                </a:solidFill>
              </a:rPr>
              <a:t>опущены, 167 произвольно)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424648"/>
              </p:ext>
            </p:extLst>
          </p:nvPr>
        </p:nvGraphicFramePr>
        <p:xfrm>
          <a:off x="107950" y="620713"/>
          <a:ext cx="9001125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51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То же дерево в начале озвучивания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556609"/>
              </p:ext>
            </p:extLst>
          </p:nvPr>
        </p:nvGraphicFramePr>
        <p:xfrm>
          <a:off x="107950" y="620713"/>
          <a:ext cx="9001125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8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Глагольная вершина после Амальгамаций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695871"/>
              </p:ext>
            </p:extLst>
          </p:nvPr>
        </p:nvGraphicFramePr>
        <p:xfrm>
          <a:off x="107950" y="620713"/>
          <a:ext cx="9001125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2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В аористе, но не в будущем – Фузия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227892"/>
              </p:ext>
            </p:extLst>
          </p:nvPr>
        </p:nvGraphicFramePr>
        <p:xfrm>
          <a:off x="107950" y="620713"/>
          <a:ext cx="9001125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8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548680"/>
            <a:ext cx="9001000" cy="61926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Аорист и будущее превращаются из деревьев на двух предыдущих слайдах в (5</a:t>
            </a:r>
            <a:r>
              <a:rPr lang="en-US" dirty="0" smtClean="0"/>
              <a:t>a</a:t>
            </a:r>
            <a:r>
              <a:rPr lang="ru-RU" dirty="0" smtClean="0"/>
              <a:t>) и (5</a:t>
            </a:r>
            <a:r>
              <a:rPr lang="en-US" dirty="0" smtClean="0"/>
              <a:t>b</a:t>
            </a:r>
            <a:r>
              <a:rPr lang="ru-RU" dirty="0" smtClean="0"/>
              <a:t>) соответственно:</a:t>
            </a:r>
          </a:p>
          <a:p>
            <a:pPr marL="0" lvl="0" indent="0">
              <a:buNone/>
            </a:pPr>
            <a:r>
              <a:rPr lang="ru-RU" sz="2200" dirty="0" smtClean="0"/>
              <a:t>(5) </a:t>
            </a:r>
            <a:r>
              <a:rPr lang="en-US" sz="2200" dirty="0" smtClean="0"/>
              <a:t>a</a:t>
            </a:r>
            <a:r>
              <a:rPr lang="en-US" sz="2200" dirty="0"/>
              <a:t>.	√167 v </a:t>
            </a:r>
            <a:r>
              <a:rPr lang="en-US" sz="2200" dirty="0" err="1"/>
              <a:t>Voice+Asp</a:t>
            </a:r>
            <a:r>
              <a:rPr lang="en-US" sz="2200" dirty="0"/>
              <a:t>[…, -act,+pass,+</a:t>
            </a:r>
            <a:r>
              <a:rPr lang="en-US" sz="2200" dirty="0" err="1"/>
              <a:t>pst</a:t>
            </a:r>
            <a:r>
              <a:rPr lang="en-US" sz="2200" dirty="0"/>
              <a:t>] Mood T[</a:t>
            </a:r>
            <a:r>
              <a:rPr lang="el-GR" sz="2200" dirty="0"/>
              <a:t>φ</a:t>
            </a:r>
            <a:r>
              <a:rPr lang="en-US" sz="2200" dirty="0"/>
              <a:t>,+</a:t>
            </a:r>
            <a:r>
              <a:rPr lang="en-US" sz="2200" dirty="0" err="1"/>
              <a:t>pst,Voice</a:t>
            </a:r>
            <a:r>
              <a:rPr lang="en-US" sz="2200" dirty="0" smtClean="0"/>
              <a:t>:_];</a:t>
            </a:r>
            <a:endParaRPr lang="ru-RU" sz="2200" dirty="0"/>
          </a:p>
          <a:p>
            <a:pPr marL="0" indent="0">
              <a:buNone/>
            </a:pPr>
            <a:r>
              <a:rPr lang="en-US" sz="2200" dirty="0"/>
              <a:t>b</a:t>
            </a:r>
            <a:r>
              <a:rPr lang="en-US" sz="2200" dirty="0" smtClean="0"/>
              <a:t>.</a:t>
            </a:r>
            <a:r>
              <a:rPr lang="ru-RU" sz="2200" dirty="0" smtClean="0"/>
              <a:t> </a:t>
            </a:r>
            <a:r>
              <a:rPr lang="en-US" sz="2200" dirty="0" smtClean="0"/>
              <a:t>√</a:t>
            </a:r>
            <a:r>
              <a:rPr lang="en-US" sz="2200" dirty="0"/>
              <a:t>167 v Voice[…,-</a:t>
            </a:r>
            <a:r>
              <a:rPr lang="en-US" sz="2200" dirty="0" err="1"/>
              <a:t>act,+pass</a:t>
            </a:r>
            <a:r>
              <a:rPr lang="en-US" sz="2200" dirty="0"/>
              <a:t>] Asp[…,-act,+</a:t>
            </a:r>
            <a:r>
              <a:rPr lang="en-US" sz="2200" dirty="0" err="1"/>
              <a:t>pst</a:t>
            </a:r>
            <a:r>
              <a:rPr lang="en-US" sz="2200" dirty="0"/>
              <a:t>] Mood T[</a:t>
            </a:r>
            <a:r>
              <a:rPr lang="el-GR" sz="2200" dirty="0"/>
              <a:t>φ</a:t>
            </a:r>
            <a:r>
              <a:rPr lang="en-US" sz="2200" dirty="0"/>
              <a:t>,-</a:t>
            </a:r>
            <a:r>
              <a:rPr lang="en-US" sz="2200" dirty="0" err="1"/>
              <a:t>pst,Voice</a:t>
            </a:r>
            <a:r>
              <a:rPr lang="en-US" sz="2200" dirty="0" smtClean="0"/>
              <a:t>:_].</a:t>
            </a:r>
            <a:endParaRPr lang="ru-RU" sz="2200" dirty="0" smtClean="0"/>
          </a:p>
          <a:p>
            <a:r>
              <a:rPr lang="ru-RU" dirty="0" err="1" smtClean="0"/>
              <a:t>Постсинтаксическое</a:t>
            </a:r>
            <a:r>
              <a:rPr lang="ru-RU" dirty="0" smtClean="0"/>
              <a:t> согласование пропускает </a:t>
            </a:r>
            <a:r>
              <a:rPr lang="en-US" dirty="0" smtClean="0"/>
              <a:t>Mood</a:t>
            </a:r>
            <a:r>
              <a:rPr lang="ru-RU" dirty="0" smtClean="0"/>
              <a:t>, поскольку там нет релевантных признаков, и превращает (5) в (6). Заметим, что в 5</a:t>
            </a:r>
            <a:r>
              <a:rPr lang="en-US" dirty="0" smtClean="0"/>
              <a:t>b </a:t>
            </a:r>
            <a:r>
              <a:rPr lang="ru-RU" dirty="0" smtClean="0"/>
              <a:t>(в будущем) </a:t>
            </a:r>
            <a:r>
              <a:rPr lang="en-US" dirty="0" smtClean="0"/>
              <a:t>Asp</a:t>
            </a:r>
            <a:r>
              <a:rPr lang="ru-RU" dirty="0" smtClean="0"/>
              <a:t> перехватывает всё согласование по </a:t>
            </a:r>
            <a:r>
              <a:rPr lang="en-US" dirty="0" smtClean="0"/>
              <a:t>Voice</a:t>
            </a:r>
            <a:r>
              <a:rPr lang="ru-RU" dirty="0" smtClean="0"/>
              <a:t>, хотя не несёт признака </a:t>
            </a:r>
            <a:r>
              <a:rPr lang="en-US" dirty="0" smtClean="0"/>
              <a:t>pass</a:t>
            </a:r>
            <a:r>
              <a:rPr lang="ru-RU" dirty="0" smtClean="0"/>
              <a:t> (выступает как </a:t>
            </a:r>
            <a:r>
              <a:rPr lang="en-US" dirty="0" smtClean="0"/>
              <a:t>defective intervener)</a:t>
            </a:r>
            <a:r>
              <a:rPr lang="ru-RU" dirty="0" smtClean="0"/>
              <a:t>.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200" dirty="0" smtClean="0">
                <a:solidFill>
                  <a:prstClr val="white"/>
                </a:solidFill>
              </a:rPr>
              <a:t>(6) </a:t>
            </a:r>
            <a:r>
              <a:rPr lang="en-US" sz="2200" dirty="0">
                <a:solidFill>
                  <a:prstClr val="white"/>
                </a:solidFill>
              </a:rPr>
              <a:t>a.	√167 v </a:t>
            </a:r>
            <a:r>
              <a:rPr lang="en-US" sz="2200" dirty="0" err="1">
                <a:solidFill>
                  <a:prstClr val="white"/>
                </a:solidFill>
              </a:rPr>
              <a:t>Voice+Asp</a:t>
            </a:r>
            <a:r>
              <a:rPr lang="en-US" sz="2200" dirty="0">
                <a:solidFill>
                  <a:prstClr val="white"/>
                </a:solidFill>
              </a:rPr>
              <a:t>[…, -act,+pass,+</a:t>
            </a:r>
            <a:r>
              <a:rPr lang="en-US" sz="2200" dirty="0" err="1">
                <a:solidFill>
                  <a:prstClr val="white"/>
                </a:solidFill>
              </a:rPr>
              <a:t>pst</a:t>
            </a:r>
            <a:r>
              <a:rPr lang="en-US" sz="2200" dirty="0">
                <a:solidFill>
                  <a:prstClr val="white"/>
                </a:solidFill>
              </a:rPr>
              <a:t>] Mood T[</a:t>
            </a:r>
            <a:r>
              <a:rPr lang="el-GR" sz="2200" dirty="0">
                <a:solidFill>
                  <a:prstClr val="white"/>
                </a:solidFill>
              </a:rPr>
              <a:t>φ</a:t>
            </a:r>
            <a:r>
              <a:rPr lang="en-US" sz="2200" dirty="0">
                <a:solidFill>
                  <a:prstClr val="white"/>
                </a:solidFill>
              </a:rPr>
              <a:t>,+</a:t>
            </a:r>
            <a:r>
              <a:rPr lang="en-US" sz="2200" dirty="0" err="1" smtClean="0">
                <a:solidFill>
                  <a:prstClr val="white"/>
                </a:solidFill>
              </a:rPr>
              <a:t>pst</a:t>
            </a:r>
            <a:r>
              <a:rPr lang="en-US" sz="2200" dirty="0" smtClean="0">
                <a:solidFill>
                  <a:prstClr val="white"/>
                </a:solidFill>
              </a:rPr>
              <a:t>,-</a:t>
            </a:r>
            <a:r>
              <a:rPr lang="en-US" sz="2200" dirty="0" err="1" smtClean="0">
                <a:solidFill>
                  <a:prstClr val="white"/>
                </a:solidFill>
              </a:rPr>
              <a:t>act,+pass</a:t>
            </a:r>
            <a:r>
              <a:rPr lang="en-US" sz="2200" dirty="0" smtClean="0">
                <a:solidFill>
                  <a:prstClr val="white"/>
                </a:solidFill>
              </a:rPr>
              <a:t>];</a:t>
            </a:r>
            <a:endParaRPr lang="ru-RU" sz="22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200" dirty="0">
                <a:solidFill>
                  <a:prstClr val="white"/>
                </a:solidFill>
              </a:rPr>
              <a:t>b.</a:t>
            </a:r>
            <a:r>
              <a:rPr lang="ru-RU" sz="2200" dirty="0">
                <a:solidFill>
                  <a:prstClr val="white"/>
                </a:solidFill>
              </a:rPr>
              <a:t> </a:t>
            </a:r>
            <a:r>
              <a:rPr lang="en-US" sz="2200" dirty="0">
                <a:solidFill>
                  <a:prstClr val="white"/>
                </a:solidFill>
              </a:rPr>
              <a:t>√167 v Voice[…,-</a:t>
            </a:r>
            <a:r>
              <a:rPr lang="en-US" sz="2200" dirty="0" err="1">
                <a:solidFill>
                  <a:prstClr val="white"/>
                </a:solidFill>
              </a:rPr>
              <a:t>act,+pass</a:t>
            </a:r>
            <a:r>
              <a:rPr lang="en-US" sz="2200" dirty="0">
                <a:solidFill>
                  <a:prstClr val="white"/>
                </a:solidFill>
              </a:rPr>
              <a:t>] Asp[…,-</a:t>
            </a:r>
            <a:r>
              <a:rPr lang="en-US" sz="2200" dirty="0" smtClean="0">
                <a:solidFill>
                  <a:prstClr val="white"/>
                </a:solidFill>
              </a:rPr>
              <a:t>act,</a:t>
            </a:r>
            <a:r>
              <a:rPr lang="ru-RU" sz="2200" dirty="0" smtClean="0">
                <a:solidFill>
                  <a:prstClr val="white"/>
                </a:solidFill>
              </a:rPr>
              <a:t>-</a:t>
            </a:r>
            <a:r>
              <a:rPr lang="en-US" sz="2200" dirty="0" err="1" smtClean="0">
                <a:solidFill>
                  <a:prstClr val="white"/>
                </a:solidFill>
              </a:rPr>
              <a:t>pst</a:t>
            </a:r>
            <a:r>
              <a:rPr lang="en-US" sz="2200" dirty="0">
                <a:solidFill>
                  <a:prstClr val="white"/>
                </a:solidFill>
              </a:rPr>
              <a:t>] Mood T[</a:t>
            </a:r>
            <a:r>
              <a:rPr lang="el-GR" sz="2200" dirty="0">
                <a:solidFill>
                  <a:prstClr val="white"/>
                </a:solidFill>
              </a:rPr>
              <a:t>φ</a:t>
            </a:r>
            <a:r>
              <a:rPr lang="en-US" sz="2200" dirty="0">
                <a:solidFill>
                  <a:prstClr val="white"/>
                </a:solidFill>
              </a:rPr>
              <a:t>,-</a:t>
            </a:r>
            <a:r>
              <a:rPr lang="en-US" sz="2200" dirty="0" err="1" smtClean="0">
                <a:solidFill>
                  <a:prstClr val="white"/>
                </a:solidFill>
              </a:rPr>
              <a:t>pst</a:t>
            </a:r>
            <a:r>
              <a:rPr lang="en-US" sz="2200" dirty="0" smtClean="0">
                <a:solidFill>
                  <a:prstClr val="white"/>
                </a:solidFill>
              </a:rPr>
              <a:t>,</a:t>
            </a:r>
            <a:r>
              <a:rPr lang="ru-RU" sz="2200" dirty="0" smtClean="0">
                <a:solidFill>
                  <a:prstClr val="white"/>
                </a:solidFill>
              </a:rPr>
              <a:t>-</a:t>
            </a:r>
            <a:r>
              <a:rPr lang="en-US" sz="2200" dirty="0" smtClean="0">
                <a:solidFill>
                  <a:prstClr val="white"/>
                </a:solidFill>
              </a:rPr>
              <a:t>act].</a:t>
            </a:r>
            <a:endParaRPr lang="ru-RU" sz="2200" dirty="0">
              <a:solidFill>
                <a:prstClr val="white"/>
              </a:solidFill>
            </a:endParaRPr>
          </a:p>
          <a:p>
            <a:r>
              <a:rPr lang="ru-RU" dirty="0" smtClean="0"/>
              <a:t>Как уже упоминалось, далее действует одно из правил Обеднения, удаляющее признак </a:t>
            </a:r>
            <a:r>
              <a:rPr lang="en-US" dirty="0" smtClean="0"/>
              <a:t>act</a:t>
            </a:r>
            <a:r>
              <a:rPr lang="ru-RU" dirty="0" smtClean="0"/>
              <a:t> на вершине с </a:t>
            </a:r>
            <a:r>
              <a:rPr lang="en-US" dirty="0" smtClean="0"/>
              <a:t>+pass</a:t>
            </a:r>
            <a:r>
              <a:rPr lang="ru-RU" dirty="0" smtClean="0"/>
              <a:t>: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200" dirty="0" smtClean="0">
                <a:solidFill>
                  <a:prstClr val="white"/>
                </a:solidFill>
              </a:rPr>
              <a:t>(7) </a:t>
            </a:r>
            <a:r>
              <a:rPr lang="en-US" sz="2200" dirty="0">
                <a:solidFill>
                  <a:prstClr val="white"/>
                </a:solidFill>
              </a:rPr>
              <a:t>a.	√167 v </a:t>
            </a:r>
            <a:r>
              <a:rPr lang="en-US" sz="2200" dirty="0" err="1">
                <a:solidFill>
                  <a:prstClr val="white"/>
                </a:solidFill>
              </a:rPr>
              <a:t>Voice+Asp</a:t>
            </a:r>
            <a:r>
              <a:rPr lang="en-US" sz="2200" dirty="0">
                <a:solidFill>
                  <a:prstClr val="white"/>
                </a:solidFill>
              </a:rPr>
              <a:t>[…, </a:t>
            </a:r>
            <a:r>
              <a:rPr lang="en-US" sz="2200" dirty="0" smtClean="0">
                <a:solidFill>
                  <a:prstClr val="white"/>
                </a:solidFill>
              </a:rPr>
              <a:t>+pass</a:t>
            </a:r>
            <a:r>
              <a:rPr lang="en-US" sz="2200" dirty="0">
                <a:solidFill>
                  <a:prstClr val="white"/>
                </a:solidFill>
              </a:rPr>
              <a:t>,+</a:t>
            </a:r>
            <a:r>
              <a:rPr lang="en-US" sz="2200" dirty="0" err="1">
                <a:solidFill>
                  <a:prstClr val="white"/>
                </a:solidFill>
              </a:rPr>
              <a:t>pst</a:t>
            </a:r>
            <a:r>
              <a:rPr lang="en-US" sz="2200" dirty="0">
                <a:solidFill>
                  <a:prstClr val="white"/>
                </a:solidFill>
              </a:rPr>
              <a:t>] Mood T[</a:t>
            </a:r>
            <a:r>
              <a:rPr lang="el-GR" sz="2200" dirty="0">
                <a:solidFill>
                  <a:prstClr val="white"/>
                </a:solidFill>
              </a:rPr>
              <a:t>φ</a:t>
            </a:r>
            <a:r>
              <a:rPr lang="en-US" sz="2200" dirty="0">
                <a:solidFill>
                  <a:prstClr val="white"/>
                </a:solidFill>
              </a:rPr>
              <a:t>,+</a:t>
            </a:r>
            <a:r>
              <a:rPr lang="en-US" sz="2200" dirty="0" err="1">
                <a:solidFill>
                  <a:prstClr val="white"/>
                </a:solidFill>
              </a:rPr>
              <a:t>pst</a:t>
            </a:r>
            <a:r>
              <a:rPr lang="en-US" sz="2200" dirty="0" smtClean="0">
                <a:solidFill>
                  <a:prstClr val="white"/>
                </a:solidFill>
              </a:rPr>
              <a:t>,+pass];</a:t>
            </a:r>
            <a:endParaRPr lang="ru-RU" sz="22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200" dirty="0">
                <a:solidFill>
                  <a:prstClr val="white"/>
                </a:solidFill>
              </a:rPr>
              <a:t>b.</a:t>
            </a:r>
            <a:r>
              <a:rPr lang="ru-RU" sz="2200" dirty="0">
                <a:solidFill>
                  <a:prstClr val="white"/>
                </a:solidFill>
              </a:rPr>
              <a:t> </a:t>
            </a:r>
            <a:r>
              <a:rPr lang="en-US" sz="2200" dirty="0">
                <a:solidFill>
                  <a:prstClr val="white"/>
                </a:solidFill>
              </a:rPr>
              <a:t>√167 v Voice</a:t>
            </a:r>
            <a:r>
              <a:rPr lang="en-US" sz="2200" dirty="0" smtClean="0">
                <a:solidFill>
                  <a:prstClr val="white"/>
                </a:solidFill>
              </a:rPr>
              <a:t>[…,+pass</a:t>
            </a:r>
            <a:r>
              <a:rPr lang="en-US" sz="2200" dirty="0">
                <a:solidFill>
                  <a:prstClr val="white"/>
                </a:solidFill>
              </a:rPr>
              <a:t>] Asp[…,-</a:t>
            </a:r>
            <a:r>
              <a:rPr lang="en-US" sz="2200" dirty="0" smtClean="0">
                <a:solidFill>
                  <a:prstClr val="white"/>
                </a:solidFill>
              </a:rPr>
              <a:t>act,</a:t>
            </a:r>
            <a:r>
              <a:rPr lang="ru-RU" sz="2200" dirty="0" smtClean="0">
                <a:solidFill>
                  <a:prstClr val="white"/>
                </a:solidFill>
              </a:rPr>
              <a:t>-</a:t>
            </a:r>
            <a:r>
              <a:rPr lang="en-US" sz="2200" dirty="0" err="1" smtClean="0">
                <a:solidFill>
                  <a:prstClr val="white"/>
                </a:solidFill>
              </a:rPr>
              <a:t>pst</a:t>
            </a:r>
            <a:r>
              <a:rPr lang="en-US" sz="2200" dirty="0">
                <a:solidFill>
                  <a:prstClr val="white"/>
                </a:solidFill>
              </a:rPr>
              <a:t>] Mood T[</a:t>
            </a:r>
            <a:r>
              <a:rPr lang="el-GR" sz="2200" dirty="0">
                <a:solidFill>
                  <a:prstClr val="white"/>
                </a:solidFill>
              </a:rPr>
              <a:t>φ</a:t>
            </a:r>
            <a:r>
              <a:rPr lang="en-US" sz="2200" dirty="0">
                <a:solidFill>
                  <a:prstClr val="white"/>
                </a:solidFill>
              </a:rPr>
              <a:t>,-</a:t>
            </a:r>
            <a:r>
              <a:rPr lang="en-US" sz="2200" dirty="0" err="1" smtClean="0">
                <a:solidFill>
                  <a:prstClr val="white"/>
                </a:solidFill>
              </a:rPr>
              <a:t>pst</a:t>
            </a:r>
            <a:r>
              <a:rPr lang="en-US" sz="2200" dirty="0" smtClean="0">
                <a:solidFill>
                  <a:prstClr val="white"/>
                </a:solidFill>
              </a:rPr>
              <a:t>,-act].</a:t>
            </a:r>
            <a:endParaRPr lang="ru-RU" sz="2200" dirty="0">
              <a:solidFill>
                <a:prstClr val="white"/>
              </a:solidFill>
            </a:endParaRPr>
          </a:p>
          <a:p>
            <a:r>
              <a:rPr lang="ru-RU" dirty="0" smtClean="0"/>
              <a:t>В других временах сам </a:t>
            </a:r>
            <a:r>
              <a:rPr lang="en-US" dirty="0" smtClean="0"/>
              <a:t>pass</a:t>
            </a:r>
            <a:r>
              <a:rPr lang="ru-RU" dirty="0" smtClean="0"/>
              <a:t> удаляется раньше.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-144016"/>
            <a:ext cx="9036496" cy="76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Линеаризация и последующие операции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81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Двигаемся справа налево. Для конкретики возьмём в качестве корня №167 корень глагола </a:t>
            </a:r>
            <a:r>
              <a:rPr lang="el-GR" dirty="0" smtClean="0"/>
              <a:t>λύω</a:t>
            </a:r>
            <a:r>
              <a:rPr lang="en-US" dirty="0" smtClean="0"/>
              <a:t> ‘</a:t>
            </a:r>
            <a:r>
              <a:rPr lang="ru-RU" dirty="0" smtClean="0"/>
              <a:t>развязываю</a:t>
            </a:r>
            <a:r>
              <a:rPr lang="en-US" dirty="0" smtClean="0"/>
              <a:t>’</a:t>
            </a:r>
            <a:r>
              <a:rPr lang="ru-RU" dirty="0"/>
              <a:t> </a:t>
            </a:r>
            <a:r>
              <a:rPr lang="ru-RU" dirty="0" smtClean="0"/>
              <a:t>и договоримся игнорировать приращение </a:t>
            </a:r>
            <a:r>
              <a:rPr lang="el-GR" dirty="0" smtClean="0"/>
              <a:t>ἐ</a:t>
            </a:r>
            <a:r>
              <a:rPr lang="ru-RU" dirty="0" smtClean="0"/>
              <a:t>-</a:t>
            </a:r>
            <a:r>
              <a:rPr lang="hy-AM" dirty="0" smtClean="0"/>
              <a:t> </a:t>
            </a:r>
            <a:r>
              <a:rPr lang="ru-RU" dirty="0" smtClean="0"/>
              <a:t>в аористах (анализ которого отвлечёт нас от основной части). В страдательном залоге он вставляется с кратким </a:t>
            </a:r>
            <a:r>
              <a:rPr lang="en-US" dirty="0" smtClean="0"/>
              <a:t>u</a:t>
            </a:r>
            <a:r>
              <a:rPr lang="ru-RU" dirty="0" smtClean="0"/>
              <a:t>, а </a:t>
            </a:r>
            <a:r>
              <a:rPr lang="en-US" dirty="0" smtClean="0"/>
              <a:t>v</a:t>
            </a:r>
            <a:r>
              <a:rPr lang="ru-RU" dirty="0"/>
              <a:t> </a:t>
            </a:r>
            <a:r>
              <a:rPr lang="ru-RU" dirty="0" smtClean="0"/>
              <a:t>оказывается, как это часто бывает, нулевым: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400" dirty="0" smtClean="0">
                <a:solidFill>
                  <a:prstClr val="white"/>
                </a:solidFill>
              </a:rPr>
              <a:t>(8) </a:t>
            </a:r>
            <a:r>
              <a:rPr lang="en-US" sz="2400" dirty="0">
                <a:solidFill>
                  <a:prstClr val="white"/>
                </a:solidFill>
              </a:rPr>
              <a:t>a.	</a:t>
            </a:r>
            <a:r>
              <a:rPr lang="en-US" sz="2400" i="1" dirty="0" err="1" smtClean="0">
                <a:solidFill>
                  <a:prstClr val="white"/>
                </a:solidFill>
              </a:rPr>
              <a:t>lu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>
                <a:solidFill>
                  <a:prstClr val="white"/>
                </a:solidFill>
              </a:rPr>
              <a:t>Voice+Asp</a:t>
            </a:r>
            <a:r>
              <a:rPr lang="en-US" sz="2400" dirty="0">
                <a:solidFill>
                  <a:prstClr val="white"/>
                </a:solidFill>
              </a:rPr>
              <a:t>[…, +pass,+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] Mood 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,+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,+pass];</a:t>
            </a:r>
            <a:endParaRPr lang="ru-RU" sz="24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400" dirty="0">
                <a:solidFill>
                  <a:prstClr val="white"/>
                </a:solidFill>
              </a:rPr>
              <a:t>b.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en-US" sz="2400" i="1" dirty="0" err="1" smtClean="0">
                <a:solidFill>
                  <a:prstClr val="white"/>
                </a:solidFill>
              </a:rPr>
              <a:t>lu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>
                <a:solidFill>
                  <a:prstClr val="white"/>
                </a:solidFill>
              </a:rPr>
              <a:t>Voice[…,+pass] Asp[…,-</a:t>
            </a:r>
            <a:r>
              <a:rPr lang="en-US" sz="2400" dirty="0" smtClean="0">
                <a:solidFill>
                  <a:prstClr val="white"/>
                </a:solidFill>
              </a:rPr>
              <a:t>act,</a:t>
            </a:r>
            <a:r>
              <a:rPr lang="ru-RU" sz="2400" dirty="0" smtClean="0">
                <a:solidFill>
                  <a:prstClr val="white"/>
                </a:solidFill>
              </a:rPr>
              <a:t>-</a:t>
            </a:r>
            <a:r>
              <a:rPr lang="en-US" sz="2400" dirty="0" err="1" smtClean="0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] Mood 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,-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,-act].</a:t>
            </a:r>
            <a:endParaRPr lang="ru-RU" sz="2400" dirty="0">
              <a:solidFill>
                <a:prstClr val="white"/>
              </a:solidFill>
            </a:endParaRPr>
          </a:p>
          <a:p>
            <a:r>
              <a:rPr lang="ru-RU" dirty="0" smtClean="0"/>
              <a:t>Следующее правило – </a:t>
            </a:r>
            <a:r>
              <a:rPr lang="en-US" i="1" dirty="0" smtClean="0">
                <a:solidFill>
                  <a:srgbClr val="FF0000"/>
                </a:solidFill>
              </a:rPr>
              <a:t>t</a:t>
            </a:r>
            <a:r>
              <a:rPr lang="en-US" i="1" baseline="30000" dirty="0" smtClean="0">
                <a:solidFill>
                  <a:srgbClr val="FF0000"/>
                </a:solidFill>
              </a:rPr>
              <a:t>h</a:t>
            </a:r>
            <a:r>
              <a:rPr lang="en-US" i="1" dirty="0" smtClean="0">
                <a:solidFill>
                  <a:srgbClr val="FF0000"/>
                </a:solidFill>
              </a:rPr>
              <a:t>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</a:t>
            </a:r>
            <a:r>
              <a:rPr lang="en-US" dirty="0">
                <a:solidFill>
                  <a:srgbClr val="FF0000"/>
                </a:solidFill>
              </a:rPr>
              <a:t> [Voice,+pass,+</a:t>
            </a:r>
            <a:r>
              <a:rPr lang="en-US" dirty="0" err="1">
                <a:solidFill>
                  <a:srgbClr val="FF0000"/>
                </a:solidFill>
              </a:rPr>
              <a:t>pfv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. Оно равно применимо и к вершине в (8</a:t>
            </a:r>
            <a:r>
              <a:rPr lang="en-US" dirty="0" smtClean="0"/>
              <a:t>a)</a:t>
            </a:r>
            <a:r>
              <a:rPr lang="ru-RU" dirty="0" smtClean="0"/>
              <a:t>, претерпевшей Фузию, и к вершине в (8</a:t>
            </a:r>
            <a:r>
              <a:rPr lang="en-US" dirty="0" smtClean="0"/>
              <a:t>b)</a:t>
            </a:r>
            <a:r>
              <a:rPr lang="ru-RU" dirty="0" smtClean="0"/>
              <a:t>, её не претерпевшей. Тем самым, как уже упоминалось ранее, решается проблема «</a:t>
            </a:r>
            <a:r>
              <a:rPr lang="ru-RU" dirty="0" err="1" smtClean="0"/>
              <a:t>заглядывания</a:t>
            </a:r>
            <a:r>
              <a:rPr lang="ru-RU" dirty="0" smtClean="0"/>
              <a:t> вперёд» Фузии, так как той не нужен доступ к правилам Лексического Извлечения: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400" dirty="0" smtClean="0">
                <a:solidFill>
                  <a:prstClr val="white"/>
                </a:solidFill>
              </a:rPr>
              <a:t>(9) </a:t>
            </a:r>
            <a:r>
              <a:rPr lang="en-US" sz="2400" dirty="0">
                <a:solidFill>
                  <a:prstClr val="white"/>
                </a:solidFill>
              </a:rPr>
              <a:t>a.	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</a:t>
            </a:r>
            <a:r>
              <a:rPr lang="en-US" sz="2400" dirty="0" smtClean="0">
                <a:solidFill>
                  <a:prstClr val="white"/>
                </a:solidFill>
              </a:rPr>
              <a:t> Mood </a:t>
            </a:r>
            <a:r>
              <a:rPr lang="en-US" sz="2400" dirty="0">
                <a:solidFill>
                  <a:prstClr val="white"/>
                </a:solidFill>
              </a:rPr>
              <a:t>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,+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,+pass];</a:t>
            </a:r>
            <a:endParaRPr lang="ru-RU" sz="24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400" dirty="0">
                <a:solidFill>
                  <a:prstClr val="white"/>
                </a:solidFill>
              </a:rPr>
              <a:t>b.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</a:t>
            </a:r>
            <a:r>
              <a:rPr lang="en-US" sz="2400" dirty="0" smtClean="0">
                <a:solidFill>
                  <a:prstClr val="white"/>
                </a:solidFill>
              </a:rPr>
              <a:t> Asp</a:t>
            </a:r>
            <a:r>
              <a:rPr lang="en-US" sz="2400" dirty="0">
                <a:solidFill>
                  <a:prstClr val="white"/>
                </a:solidFill>
              </a:rPr>
              <a:t>[…,-</a:t>
            </a:r>
            <a:r>
              <a:rPr lang="en-US" sz="2400" dirty="0" smtClean="0">
                <a:solidFill>
                  <a:prstClr val="white"/>
                </a:solidFill>
              </a:rPr>
              <a:t>act,</a:t>
            </a:r>
            <a:r>
              <a:rPr lang="ru-RU" sz="2400" dirty="0" smtClean="0">
                <a:solidFill>
                  <a:prstClr val="white"/>
                </a:solidFill>
              </a:rPr>
              <a:t>-</a:t>
            </a:r>
            <a:r>
              <a:rPr lang="en-US" sz="2400" dirty="0" err="1" smtClean="0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] Mood 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,-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,-act</a:t>
            </a:r>
            <a:r>
              <a:rPr lang="en-US" sz="2400" dirty="0" smtClean="0">
                <a:solidFill>
                  <a:prstClr val="white"/>
                </a:solidFill>
              </a:rPr>
              <a:t>].</a:t>
            </a:r>
            <a:endParaRPr lang="ru-RU" sz="2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Лексическое Извлечение </a:t>
            </a:r>
            <a:r>
              <a:rPr lang="en-US" dirty="0" smtClean="0"/>
              <a:t>(I)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2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В (9</a:t>
            </a:r>
            <a:r>
              <a:rPr lang="en-US" dirty="0"/>
              <a:t>a</a:t>
            </a:r>
            <a:r>
              <a:rPr lang="en-US" dirty="0" smtClean="0"/>
              <a:t>)</a:t>
            </a:r>
            <a:r>
              <a:rPr lang="ru-RU" dirty="0" smtClean="0"/>
              <a:t> вершина </a:t>
            </a:r>
            <a:r>
              <a:rPr lang="en-US" dirty="0" smtClean="0"/>
              <a:t>Asp</a:t>
            </a:r>
            <a:r>
              <a:rPr lang="ru-RU" dirty="0" smtClean="0"/>
              <a:t> уже получила реализацию, а в (9</a:t>
            </a:r>
            <a:r>
              <a:rPr lang="en-US" dirty="0" smtClean="0"/>
              <a:t>b)</a:t>
            </a:r>
            <a:r>
              <a:rPr lang="ru-RU" dirty="0" smtClean="0"/>
              <a:t> нет. Подходящее правило Извлечения – </a:t>
            </a:r>
            <a:r>
              <a:rPr lang="en-US" i="1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 [Asp,+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pfv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white"/>
                </a:solidFill>
              </a:rPr>
              <a:t>(10)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</a:t>
            </a:r>
            <a:r>
              <a:rPr lang="fr-FR" sz="2400" i="1" dirty="0" smtClean="0">
                <a:solidFill>
                  <a:prstClr val="white"/>
                </a:solidFill>
              </a:rPr>
              <a:t>s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>
                <a:solidFill>
                  <a:prstClr val="white"/>
                </a:solidFill>
              </a:rPr>
              <a:t>Mood 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,-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,-act</a:t>
            </a:r>
            <a:r>
              <a:rPr lang="en-US" sz="2400" dirty="0" smtClean="0">
                <a:solidFill>
                  <a:prstClr val="white"/>
                </a:solidFill>
              </a:rPr>
              <a:t>]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  <a:endParaRPr lang="ru-RU" sz="2400" dirty="0" smtClean="0"/>
          </a:p>
          <a:p>
            <a:r>
              <a:rPr lang="ru-RU" dirty="0" smtClean="0"/>
              <a:t>Превратив, таким образом, (9</a:t>
            </a:r>
            <a:r>
              <a:rPr lang="en-US" dirty="0" smtClean="0"/>
              <a:t>b)</a:t>
            </a:r>
            <a:r>
              <a:rPr lang="ru-RU" dirty="0" smtClean="0"/>
              <a:t> в (10), далее в обоих случаях мы реализуем </a:t>
            </a:r>
            <a:r>
              <a:rPr lang="en-US" dirty="0" smtClean="0"/>
              <a:t>Mood</a:t>
            </a:r>
            <a:r>
              <a:rPr lang="ru-RU" dirty="0" smtClean="0"/>
              <a:t>. Для простоты рассмотрим изъявительное наклонение. </a:t>
            </a:r>
            <a:r>
              <a:rPr lang="ru-RU" dirty="0"/>
              <a:t>Е</a:t>
            </a:r>
            <a:r>
              <a:rPr lang="ru-RU" dirty="0" smtClean="0"/>
              <a:t>го реализация нулевая, и мы получим (11</a:t>
            </a:r>
            <a:r>
              <a:rPr lang="en-US" dirty="0" smtClean="0"/>
              <a:t>a)</a:t>
            </a:r>
            <a:r>
              <a:rPr lang="ru-RU" dirty="0" smtClean="0"/>
              <a:t> и (11</a:t>
            </a:r>
            <a:r>
              <a:rPr lang="en-US" dirty="0" smtClean="0"/>
              <a:t>b)</a:t>
            </a:r>
            <a:r>
              <a:rPr lang="ru-RU" dirty="0" smtClean="0"/>
              <a:t>: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400" dirty="0" smtClean="0">
                <a:solidFill>
                  <a:prstClr val="white"/>
                </a:solidFill>
              </a:rPr>
              <a:t>(11) </a:t>
            </a:r>
            <a:r>
              <a:rPr lang="en-US" sz="2400" dirty="0">
                <a:solidFill>
                  <a:prstClr val="white"/>
                </a:solidFill>
              </a:rPr>
              <a:t>a.	</a:t>
            </a:r>
            <a:r>
              <a:rPr lang="en-US" sz="2400" i="1" dirty="0" err="1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>
                <a:solidFill>
                  <a:prstClr val="white"/>
                </a:solidFill>
              </a:rPr>
              <a:t>h</a:t>
            </a:r>
            <a:r>
              <a:rPr lang="en-US" sz="2400" i="1" dirty="0" err="1">
                <a:solidFill>
                  <a:prstClr val="white"/>
                </a:solidFill>
              </a:rPr>
              <a:t>ee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smtClean="0">
                <a:solidFill>
                  <a:prstClr val="white"/>
                </a:solidFill>
              </a:rPr>
              <a:t>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,+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,+pass];</a:t>
            </a:r>
            <a:endParaRPr lang="ru-RU" sz="24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400" dirty="0">
                <a:solidFill>
                  <a:prstClr val="white"/>
                </a:solidFill>
              </a:rPr>
              <a:t>b.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ees</a:t>
            </a:r>
            <a:r>
              <a:rPr lang="en-US" sz="2400" dirty="0" smtClean="0">
                <a:solidFill>
                  <a:prstClr val="white"/>
                </a:solidFill>
              </a:rPr>
              <a:t> T[</a:t>
            </a:r>
            <a:r>
              <a:rPr lang="el-GR" sz="2400" dirty="0">
                <a:solidFill>
                  <a:prstClr val="white"/>
                </a:solidFill>
              </a:rPr>
              <a:t>φ</a:t>
            </a:r>
            <a:r>
              <a:rPr lang="en-US" sz="2400" dirty="0">
                <a:solidFill>
                  <a:prstClr val="white"/>
                </a:solidFill>
              </a:rPr>
              <a:t>,-</a:t>
            </a:r>
            <a:r>
              <a:rPr lang="en-US" sz="2400" dirty="0" err="1">
                <a:solidFill>
                  <a:prstClr val="white"/>
                </a:solidFill>
              </a:rPr>
              <a:t>pst</a:t>
            </a:r>
            <a:r>
              <a:rPr lang="en-US" sz="2400" dirty="0">
                <a:solidFill>
                  <a:prstClr val="white"/>
                </a:solidFill>
              </a:rPr>
              <a:t>,-act</a:t>
            </a:r>
            <a:r>
              <a:rPr lang="en-US" sz="2400" dirty="0" smtClean="0">
                <a:solidFill>
                  <a:prstClr val="white"/>
                </a:solidFill>
              </a:rPr>
              <a:t>].</a:t>
            </a:r>
            <a:endParaRPr lang="ru-RU" sz="2400" dirty="0" smtClean="0">
              <a:solidFill>
                <a:prstClr val="white"/>
              </a:solidFill>
            </a:endParaRPr>
          </a:p>
          <a:p>
            <a:pPr>
              <a:buClr>
                <a:srgbClr val="F3A447"/>
              </a:buClr>
            </a:pPr>
            <a:r>
              <a:rPr lang="ru-RU" dirty="0" smtClean="0"/>
              <a:t>Остались только согласовательные показатели. Считая, что </a:t>
            </a:r>
            <a:r>
              <a:rPr lang="el-GR" dirty="0" smtClean="0"/>
              <a:t>φ </a:t>
            </a:r>
            <a:r>
              <a:rPr lang="ru-RU" dirty="0" smtClean="0"/>
              <a:t>(лично-числовые признаки) соответствуют 1 лицу множественного числа, мы приходим к правилам </a:t>
            </a:r>
            <a:r>
              <a:rPr lang="en-US" dirty="0" smtClean="0">
                <a:solidFill>
                  <a:srgbClr val="FF0000"/>
                </a:solidFill>
              </a:rPr>
              <a:t>men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 [+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speaker,+plural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 и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met</a:t>
            </a:r>
            <a:r>
              <a:rPr lang="en-US" baseline="30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ru-RU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 [+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speaker,+plural,-act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, соответственно, регулируемым условием иного случая.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Лексическое Извлечение (</a:t>
            </a:r>
            <a:r>
              <a:rPr lang="en-US" dirty="0" smtClean="0"/>
              <a:t>II)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0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men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 [+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speaker,+plural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;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met</a:t>
            </a:r>
            <a:r>
              <a:rPr lang="en-US" baseline="30000" dirty="0" err="1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ru-RU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 [+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speaker,+plural,-act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endParaRPr lang="ru-RU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ru-RU" dirty="0" smtClean="0"/>
              <a:t>Упростив в случае будущего детали, связанные с тематическим гласным, мы придём к формам в (12):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ru-RU" sz="2400" dirty="0" smtClean="0">
                <a:solidFill>
                  <a:prstClr val="white"/>
                </a:solidFill>
              </a:rPr>
              <a:t>(12) </a:t>
            </a:r>
            <a:r>
              <a:rPr lang="en-US" sz="2400" dirty="0">
                <a:solidFill>
                  <a:prstClr val="white"/>
                </a:solidFill>
              </a:rPr>
              <a:t>a.	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eemen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smtClean="0">
                <a:solidFill>
                  <a:prstClr val="white"/>
                </a:solidFill>
              </a:rPr>
              <a:t>= </a:t>
            </a:r>
            <a:r>
              <a:rPr lang="el-GR" sz="2400" dirty="0" smtClean="0">
                <a:solidFill>
                  <a:prstClr val="white"/>
                </a:solidFill>
              </a:rPr>
              <a:t>λυθημεν</a:t>
            </a:r>
            <a:endParaRPr lang="ru-RU" sz="2400" dirty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en-US" sz="2400" dirty="0">
                <a:solidFill>
                  <a:prstClr val="white"/>
                </a:solidFill>
              </a:rPr>
              <a:t>b.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en-US" sz="2400" i="1" dirty="0" err="1" smtClean="0">
                <a:solidFill>
                  <a:prstClr val="white"/>
                </a:solidFill>
              </a:rPr>
              <a:t>lut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eesomet</a:t>
            </a:r>
            <a:r>
              <a:rPr lang="en-US" sz="2400" i="1" baseline="30000" dirty="0" err="1" smtClean="0">
                <a:solidFill>
                  <a:prstClr val="white"/>
                </a:solidFill>
              </a:rPr>
              <a:t>h</a:t>
            </a:r>
            <a:r>
              <a:rPr lang="en-US" sz="2400" i="1" dirty="0" err="1" smtClean="0">
                <a:solidFill>
                  <a:prstClr val="white"/>
                </a:solidFill>
              </a:rPr>
              <a:t>a</a:t>
            </a:r>
            <a:r>
              <a:rPr lang="el-GR" sz="2400" dirty="0" smtClean="0">
                <a:solidFill>
                  <a:prstClr val="white"/>
                </a:solidFill>
              </a:rPr>
              <a:t> = λυθησομεθα</a:t>
            </a:r>
            <a:endParaRPr lang="ru-RU" sz="2400" dirty="0" smtClean="0">
              <a:solidFill>
                <a:prstClr val="white"/>
              </a:solidFill>
            </a:endParaRPr>
          </a:p>
          <a:p>
            <a:pPr>
              <a:buClr>
                <a:srgbClr val="F3A447"/>
              </a:buClr>
            </a:pPr>
            <a:r>
              <a:rPr lang="ru-RU" dirty="0" smtClean="0">
                <a:sym typeface="Wingdings" panose="05000000000000000000" pitchFamily="2" charset="2"/>
              </a:rPr>
              <a:t>С точностью до приращения (о котором говорилось выше) это в точности соответствует формам из таблицы, которые мы должны получить.</a:t>
            </a:r>
          </a:p>
          <a:p>
            <a:pPr>
              <a:buClr>
                <a:srgbClr val="F3A447"/>
              </a:buClr>
            </a:pPr>
            <a:r>
              <a:rPr lang="ru-RU" dirty="0" smtClean="0">
                <a:sym typeface="Wingdings" panose="05000000000000000000" pitchFamily="2" charset="2"/>
              </a:rPr>
              <a:t>Что до тематического гласного, он является алломорфом признака склонения </a:t>
            </a:r>
            <a:r>
              <a:rPr lang="en-US" dirty="0" err="1" smtClean="0">
                <a:sym typeface="Wingdings" panose="05000000000000000000" pitchFamily="2" charset="2"/>
              </a:rPr>
              <a:t>athem</a:t>
            </a:r>
            <a:r>
              <a:rPr lang="ru-RU" dirty="0" smtClean="0">
                <a:sym typeface="Wingdings" panose="05000000000000000000" pitchFamily="2" charset="2"/>
              </a:rPr>
              <a:t>, вызывающего интересные проблемы порядка операций; здесь важно, что суффикс </a:t>
            </a:r>
            <a:r>
              <a:rPr lang="el-GR" dirty="0" smtClean="0">
                <a:sym typeface="Wingdings" panose="05000000000000000000" pitchFamily="2" charset="2"/>
              </a:rPr>
              <a:t>σ</a:t>
            </a:r>
            <a:r>
              <a:rPr lang="ru-RU" dirty="0" smtClean="0">
                <a:sym typeface="Wingdings" panose="05000000000000000000" pitchFamily="2" charset="2"/>
              </a:rPr>
              <a:t> несёт на себе </a:t>
            </a:r>
            <a:r>
              <a:rPr lang="en-US" dirty="0" smtClean="0">
                <a:sym typeface="Wingdings" panose="05000000000000000000" pitchFamily="2" charset="2"/>
              </a:rPr>
              <a:t>[</a:t>
            </a:r>
            <a:r>
              <a:rPr lang="ru-RU" dirty="0" smtClean="0">
                <a:sym typeface="Wingdings" panose="05000000000000000000" pitchFamily="2" charset="2"/>
              </a:rPr>
              <a:t>-</a:t>
            </a:r>
            <a:r>
              <a:rPr lang="en-US" dirty="0" err="1" smtClean="0">
                <a:sym typeface="Wingdings" panose="05000000000000000000" pitchFamily="2" charset="2"/>
              </a:rPr>
              <a:t>athem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, а суффикс </a:t>
            </a:r>
            <a:r>
              <a:rPr lang="el-GR" dirty="0" smtClean="0">
                <a:sym typeface="Wingdings" panose="05000000000000000000" pitchFamily="2" charset="2"/>
              </a:rPr>
              <a:t>θη – [</a:t>
            </a:r>
            <a:r>
              <a:rPr lang="ru-RU" dirty="0" smtClean="0">
                <a:sym typeface="Wingdings" panose="05000000000000000000" pitchFamily="2" charset="2"/>
              </a:rPr>
              <a:t>+</a:t>
            </a:r>
            <a:r>
              <a:rPr lang="en-US" dirty="0" err="1" smtClean="0">
                <a:sym typeface="Wingdings" panose="05000000000000000000" pitchFamily="2" charset="2"/>
              </a:rPr>
              <a:t>athem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  <a:r>
              <a:rPr lang="ru-RU" dirty="0" smtClean="0">
                <a:sym typeface="Wingdings" panose="05000000000000000000" pitchFamily="2" charset="2"/>
              </a:rPr>
              <a:t>, и первый из этих признаков реализуется как </a:t>
            </a:r>
            <a:r>
              <a:rPr lang="el-GR" dirty="0" smtClean="0">
                <a:sym typeface="Wingdings" panose="05000000000000000000" pitchFamily="2" charset="2"/>
              </a:rPr>
              <a:t>ο</a:t>
            </a:r>
            <a:r>
              <a:rPr lang="ru-RU" dirty="0" smtClean="0">
                <a:sym typeface="Wingdings" panose="05000000000000000000" pitchFamily="2" charset="2"/>
              </a:rPr>
              <a:t> или </a:t>
            </a:r>
            <a:r>
              <a:rPr lang="el-GR" dirty="0" smtClean="0">
                <a:sym typeface="Wingdings" panose="05000000000000000000" pitchFamily="2" charset="2"/>
              </a:rPr>
              <a:t>ε</a:t>
            </a:r>
            <a:r>
              <a:rPr lang="ru-RU" dirty="0" smtClean="0">
                <a:sym typeface="Wingdings" panose="05000000000000000000" pitchFamily="2" charset="2"/>
              </a:rPr>
              <a:t>.</a:t>
            </a:r>
          </a:p>
          <a:p>
            <a:pPr>
              <a:buClr>
                <a:srgbClr val="F3A447"/>
              </a:buClr>
            </a:pPr>
            <a:r>
              <a:rPr lang="ru-RU" dirty="0" smtClean="0">
                <a:sym typeface="Wingdings" panose="05000000000000000000" pitchFamily="2" charset="2"/>
              </a:rPr>
              <a:t>Таким образом, анализ полностью </a:t>
            </a:r>
            <a:r>
              <a:rPr lang="ru-RU" dirty="0" smtClean="0">
                <a:sym typeface="Wingdings" panose="05000000000000000000" pitchFamily="2" charset="2"/>
              </a:rPr>
              <a:t>произведён.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72008"/>
            <a:ext cx="9036496" cy="620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Завершение морфологической деривации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7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Вопросы? Ужас? </a:t>
            </a:r>
            <a:r>
              <a:rPr lang="ru-RU" smtClean="0"/>
              <a:t>Непонимание?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6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Arregi</a:t>
            </a:r>
            <a:r>
              <a:rPr lang="en-US" dirty="0"/>
              <a:t>, </a:t>
            </a:r>
            <a:r>
              <a:rPr lang="en-US" dirty="0" err="1"/>
              <a:t>Karlos</a:t>
            </a:r>
            <a:r>
              <a:rPr lang="en-US" dirty="0"/>
              <a:t>, and Andrew Nevins. 2012. </a:t>
            </a:r>
            <a:r>
              <a:rPr lang="en-US" i="1" dirty="0" err="1"/>
              <a:t>Morphotactics</a:t>
            </a:r>
            <a:r>
              <a:rPr lang="en-US" i="1" dirty="0"/>
              <a:t>: Basque Auxiliaries and the Structure of Spellout.</a:t>
            </a:r>
            <a:r>
              <a:rPr lang="en-US" dirty="0"/>
              <a:t> Dordrecht, Heidelberg, New York &amp; London: Springer.</a:t>
            </a:r>
            <a:endParaRPr lang="ru-RU" dirty="0"/>
          </a:p>
          <a:p>
            <a:r>
              <a:rPr lang="en-US" dirty="0"/>
              <a:t>Buck, Carl Darling. 1955. The Greek Dialects. Chicago, IL: Chicago </a:t>
            </a:r>
            <a:r>
              <a:rPr lang="en-US" dirty="0" smtClean="0"/>
              <a:t>University</a:t>
            </a:r>
            <a:r>
              <a:rPr lang="ru-RU" dirty="0" smtClean="0"/>
              <a:t> </a:t>
            </a:r>
            <a:r>
              <a:rPr lang="en-US" dirty="0" smtClean="0"/>
              <a:t>Press.</a:t>
            </a:r>
            <a:endParaRPr lang="ru-RU" dirty="0" smtClean="0"/>
          </a:p>
          <a:p>
            <a:r>
              <a:rPr lang="en-US" dirty="0"/>
              <a:t>Chomsky, Noam. 2000. Minimalist inquiries: The framework. In </a:t>
            </a:r>
            <a:r>
              <a:rPr lang="en-US" i="1" dirty="0"/>
              <a:t>Step by Step: Essays on Minimalist Syntax in Honor of Howard Lasnik</a:t>
            </a:r>
            <a:r>
              <a:rPr lang="en-US" dirty="0"/>
              <a:t>, ed. by Roger Martin, David Michaels, and Juan </a:t>
            </a:r>
            <a:r>
              <a:rPr lang="en-US" dirty="0" err="1"/>
              <a:t>Uriagereka</a:t>
            </a:r>
            <a:r>
              <a:rPr lang="en-US" dirty="0"/>
              <a:t>, 89–155. Cambridge, MA: MIT Press.</a:t>
            </a:r>
            <a:endParaRPr lang="ru-RU" dirty="0"/>
          </a:p>
          <a:p>
            <a:r>
              <a:rPr lang="en-US" dirty="0" err="1"/>
              <a:t>Grestenberger</a:t>
            </a:r>
            <a:r>
              <a:rPr lang="en-US" dirty="0"/>
              <a:t>, Laura. 2016. More span-conditioned allomorphy: Voice morphology in Classical Greek. In </a:t>
            </a:r>
            <a:r>
              <a:rPr lang="en-US" i="1" dirty="0"/>
              <a:t>Proceedings of </a:t>
            </a:r>
            <a:r>
              <a:rPr lang="en-US" i="1" dirty="0" err="1"/>
              <a:t>NELS</a:t>
            </a:r>
            <a:r>
              <a:rPr lang="en-US" i="1" dirty="0"/>
              <a:t> 46</a:t>
            </a:r>
            <a:r>
              <a:rPr lang="en-US" dirty="0"/>
              <a:t>, ed. by Christopher </a:t>
            </a:r>
            <a:r>
              <a:rPr lang="en-US" dirty="0" err="1"/>
              <a:t>Hammerly</a:t>
            </a:r>
            <a:r>
              <a:rPr lang="en-US" dirty="0"/>
              <a:t> and Brandon </a:t>
            </a:r>
            <a:r>
              <a:rPr lang="en-US" dirty="0" err="1"/>
              <a:t>Prickett</a:t>
            </a:r>
            <a:r>
              <a:rPr lang="en-US" dirty="0"/>
              <a:t>, 1–10. Amherst: University of Massachusetts Amherst.</a:t>
            </a:r>
            <a:endParaRPr lang="ru-RU" dirty="0"/>
          </a:p>
          <a:p>
            <a:r>
              <a:rPr lang="en-US" dirty="0"/>
              <a:t>Halle, Morris, and Alek Marantz. 1993. Distributed Morphology and pieces of inflection. In </a:t>
            </a:r>
            <a:r>
              <a:rPr lang="en-US" i="1" dirty="0"/>
              <a:t>The view from building 20: Essays in linguistics in honor of Sylvain </a:t>
            </a:r>
            <a:r>
              <a:rPr lang="en-US" i="1" dirty="0" err="1"/>
              <a:t>Bromberger</a:t>
            </a:r>
            <a:r>
              <a:rPr lang="en-US" dirty="0"/>
              <a:t>, ed. by Kenneth Hale and Samuel Jay Keyser, pp. 111–176.  Cambridge, MA: MIT Press.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1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-99392"/>
            <a:ext cx="9036496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3355283"/>
              </p:ext>
            </p:extLst>
          </p:nvPr>
        </p:nvGraphicFramePr>
        <p:xfrm>
          <a:off x="35496" y="3643456"/>
          <a:ext cx="9036496" cy="3169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4296"/>
                <a:gridCol w="2232248"/>
                <a:gridCol w="1880828"/>
                <a:gridCol w="22591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Время/Залог (1</a:t>
                      </a:r>
                      <a:r>
                        <a:rPr lang="en-US" sz="2000" dirty="0" smtClean="0"/>
                        <a:t>PL)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Действительный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Средний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Страдательный</a:t>
                      </a:r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Настоящее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λύο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λυό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/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Имперфект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ἐλύο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ἐλυό</a:t>
                      </a:r>
                      <a:r>
                        <a:rPr lang="el-GR" sz="2000" b="1" dirty="0" smtClean="0"/>
                        <a:t>μεθα</a:t>
                      </a:r>
                    </a:p>
                  </a:txBody>
                  <a:tcPr marL="45103" marR="45103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Перфект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λελύκα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λελύ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Плюсквамперфект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ἐλελύκε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ἐλελύ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Перфектное</a:t>
                      </a:r>
                      <a:r>
                        <a:rPr lang="ru-RU" sz="2000" baseline="0" dirty="0" smtClean="0"/>
                        <a:t> будущее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(</a:t>
                      </a:r>
                      <a:r>
                        <a:rPr lang="ru-RU" sz="2000" dirty="0" smtClean="0"/>
                        <a:t>аналитическое</a:t>
                      </a:r>
                      <a:r>
                        <a:rPr lang="el-GR" sz="2000" dirty="0" smtClean="0"/>
                        <a:t>)</a:t>
                      </a:r>
                      <a:endParaRPr lang="ru-RU" sz="2000" dirty="0"/>
                    </a:p>
                  </a:txBody>
                  <a:tcPr marL="45103" marR="451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λελυσό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103" marR="4510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Будущее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λύσο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λυσό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λυθησό</a:t>
                      </a:r>
                      <a:r>
                        <a:rPr lang="el-GR" sz="2000" b="1" dirty="0" smtClean="0"/>
                        <a:t>μεθα</a:t>
                      </a:r>
                      <a:endParaRPr lang="ru-RU" sz="2000" b="1" dirty="0"/>
                    </a:p>
                  </a:txBody>
                  <a:tcPr marL="45103" marR="45103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Аорист</a:t>
                      </a:r>
                      <a:endParaRPr lang="ru-RU" sz="2000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ἐλύσα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ἐλυσά</a:t>
                      </a:r>
                      <a:r>
                        <a:rPr lang="el-GR" sz="2000" b="1" dirty="0" smtClean="0"/>
                        <a:t>μεθα</a:t>
                      </a:r>
                    </a:p>
                  </a:txBody>
                  <a:tcPr marL="45103" marR="451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ἐλύθη</a:t>
                      </a:r>
                      <a:r>
                        <a:rPr lang="el-GR" sz="2000" b="1" dirty="0" smtClean="0"/>
                        <a:t>μεν</a:t>
                      </a:r>
                      <a:endParaRPr lang="ru-RU" sz="2000" b="1" dirty="0"/>
                    </a:p>
                  </a:txBody>
                  <a:tcPr marL="45103" marR="45103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0" y="620688"/>
            <a:ext cx="9144000" cy="3024336"/>
          </a:xfrm>
        </p:spPr>
        <p:txBody>
          <a:bodyPr>
            <a:normAutofit/>
          </a:bodyPr>
          <a:lstStyle/>
          <a:p>
            <a:r>
              <a:rPr lang="ru-RU" dirty="0" smtClean="0"/>
              <a:t>Древнегреческий язык (индоевропейская семья) имеет три залога, семь видовременных категорий (далее для краткости – времён) и лично-числовое согласование.</a:t>
            </a:r>
          </a:p>
          <a:p>
            <a:r>
              <a:rPr lang="ru-RU" dirty="0" smtClean="0"/>
              <a:t>Последнее выражает в немалой степени и залог.</a:t>
            </a:r>
          </a:p>
          <a:p>
            <a:r>
              <a:rPr lang="ru-RU" dirty="0" smtClean="0"/>
              <a:t>В таблице представлено варьирование на примере глагола </a:t>
            </a:r>
            <a:r>
              <a:rPr lang="el-GR" dirty="0" smtClean="0"/>
              <a:t>λύω ‘</a:t>
            </a:r>
            <a:r>
              <a:rPr lang="ru-RU" dirty="0" smtClean="0"/>
              <a:t>развязывать</a:t>
            </a:r>
            <a:r>
              <a:rPr lang="el-GR" dirty="0" smtClean="0"/>
              <a:t>’</a:t>
            </a:r>
            <a:r>
              <a:rPr lang="ru-RU" dirty="0" smtClean="0"/>
              <a:t> в 1 лице множественного числа (где не мешает выбор первичного/вторичного, см. далее).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66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20688"/>
            <a:ext cx="9108504" cy="6120680"/>
          </a:xfrm>
        </p:spPr>
        <p:txBody>
          <a:bodyPr>
            <a:normAutofit/>
          </a:bodyPr>
          <a:lstStyle/>
          <a:p>
            <a:r>
              <a:rPr lang="en-US" sz="2400" dirty="0" err="1"/>
              <a:t>Harizanov</a:t>
            </a:r>
            <a:r>
              <a:rPr lang="en-US" sz="2400" dirty="0"/>
              <a:t>, Boris, and Vera </a:t>
            </a:r>
            <a:r>
              <a:rPr lang="en-US" sz="2400" dirty="0" err="1"/>
              <a:t>Gribanova</a:t>
            </a:r>
            <a:r>
              <a:rPr lang="en-US" sz="2400" dirty="0"/>
              <a:t>. 2018. Whither head movement? </a:t>
            </a:r>
            <a:r>
              <a:rPr lang="en-US" sz="2400" i="1" dirty="0"/>
              <a:t>Natural Language and Linguistic Theory</a:t>
            </a:r>
            <a:r>
              <a:rPr lang="en-US" sz="2400" dirty="0"/>
              <a:t> 36, 1–62.</a:t>
            </a:r>
            <a:endParaRPr lang="ru-RU" sz="2400" dirty="0"/>
          </a:p>
          <a:p>
            <a:r>
              <a:rPr lang="de-DE" sz="2400" dirty="0" smtClean="0"/>
              <a:t>Kratzer</a:t>
            </a:r>
            <a:r>
              <a:rPr lang="de-DE" sz="2400" dirty="0"/>
              <a:t>, Angelika. </a:t>
            </a:r>
            <a:r>
              <a:rPr lang="en-US" sz="2400" dirty="0"/>
              <a:t>1996. Severing the External Argument from its Verb. In </a:t>
            </a:r>
            <a:r>
              <a:rPr lang="en-US" sz="2400" i="1" dirty="0"/>
              <a:t>Phrase Structure and the Lexicon</a:t>
            </a:r>
            <a:r>
              <a:rPr lang="en-US" sz="2400" dirty="0"/>
              <a:t>, ed. by J. </a:t>
            </a:r>
            <a:r>
              <a:rPr lang="en-US" sz="2400" dirty="0" err="1"/>
              <a:t>Rooryck</a:t>
            </a:r>
            <a:r>
              <a:rPr lang="en-US" sz="2400" dirty="0"/>
              <a:t> and Laurie </a:t>
            </a:r>
            <a:r>
              <a:rPr lang="en-US" sz="2400" dirty="0" err="1"/>
              <a:t>Zaring</a:t>
            </a:r>
            <a:r>
              <a:rPr lang="en-US" sz="2400" dirty="0"/>
              <a:t>, pp. 109–137. Dordrecht: Kluwer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r>
              <a:rPr lang="en-US" sz="2400" dirty="0"/>
              <a:t>Wurmbrand, Susi. 2014. The Merge Condition: A syntactic approach to selection. In </a:t>
            </a:r>
            <a:r>
              <a:rPr lang="en-US" sz="2400" i="1" dirty="0"/>
              <a:t>Minimalism and Beyond. Radicalizing the interfaces</a:t>
            </a:r>
            <a:r>
              <a:rPr lang="en-US" sz="2400" dirty="0"/>
              <a:t>, ed. by Peter </a:t>
            </a:r>
            <a:r>
              <a:rPr lang="en-US" sz="2400" dirty="0" err="1"/>
              <a:t>Kosta</a:t>
            </a:r>
            <a:r>
              <a:rPr lang="en-US" sz="2400" dirty="0"/>
              <a:t>, Steven L. Franks, Teodora </a:t>
            </a:r>
            <a:r>
              <a:rPr lang="en-US" sz="2400" dirty="0" err="1"/>
              <a:t>Radeva</a:t>
            </a:r>
            <a:r>
              <a:rPr lang="en-US" sz="2400" dirty="0"/>
              <a:t>-Bork and Lilia </a:t>
            </a:r>
            <a:r>
              <a:rPr lang="en-US" sz="2400" dirty="0" err="1"/>
              <a:t>Schürcks</a:t>
            </a:r>
            <a:r>
              <a:rPr lang="en-US" sz="2400" dirty="0"/>
              <a:t>, 130–167. Amsterdam/Philadelphia: John Benjamins Publishing Company.</a:t>
            </a:r>
            <a:endParaRPr lang="ru-RU" sz="2400" dirty="0"/>
          </a:p>
          <a:p>
            <a:r>
              <a:rPr lang="en-US" sz="2400" dirty="0"/>
              <a:t>Wurmbrand, Susi. 2016. Formal and semantic agreement in syntax: A dual feature approach. In </a:t>
            </a:r>
            <a:r>
              <a:rPr lang="en-US" sz="2400" i="1" dirty="0"/>
              <a:t>Proceedings of the Olomouc Linguistics Colloquium</a:t>
            </a:r>
            <a:r>
              <a:rPr lang="en-US" sz="2400" dirty="0"/>
              <a:t>, 19–36. Olomouc: Palacký University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r>
              <a:rPr lang="ru-RU" sz="2400" dirty="0" smtClean="0"/>
              <a:t>…и, разумеется, мой магистерский диплом, где можно найти ещё много всякого о древнегреческом (доступен на </a:t>
            </a:r>
            <a:r>
              <a:rPr lang="en-US" sz="2400" dirty="0" smtClean="0"/>
              <a:t>Academia)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Библиография (</a:t>
            </a:r>
            <a:r>
              <a:rPr lang="en-US" dirty="0" smtClean="0"/>
              <a:t>II)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Формы </a:t>
            </a:r>
            <a:r>
              <a:rPr lang="ru-RU" u="sng" dirty="0" smtClean="0"/>
              <a:t>страдательного</a:t>
            </a:r>
            <a:r>
              <a:rPr lang="ru-RU" dirty="0" smtClean="0"/>
              <a:t> залога (помеченные оранжевым в таблице на предыдущем слайде) в большинстве диалектов (за исключением некоторых дорийских – по меньшей мере, критского, </a:t>
            </a:r>
            <a:r>
              <a:rPr lang="ru-RU" dirty="0" err="1" smtClean="0"/>
              <a:t>косского</a:t>
            </a:r>
            <a:r>
              <a:rPr lang="ru-RU" dirty="0" smtClean="0"/>
              <a:t>, родосского и сицилийского – где окончания в обоих случаях </a:t>
            </a:r>
            <a:r>
              <a:rPr lang="ru-RU" i="1" dirty="0" smtClean="0"/>
              <a:t>действительные</a:t>
            </a:r>
            <a:r>
              <a:rPr lang="ru-RU" dirty="0" smtClean="0"/>
              <a:t>, </a:t>
            </a:r>
            <a:r>
              <a:rPr lang="en-US" dirty="0" smtClean="0"/>
              <a:t>[Buck 1955]</a:t>
            </a:r>
            <a:r>
              <a:rPr lang="ru-RU" dirty="0" smtClean="0"/>
              <a:t>) имеют именно такое согласование: в будущем окончания как в </a:t>
            </a:r>
            <a:r>
              <a:rPr lang="ru-RU" i="1" dirty="0" smtClean="0"/>
              <a:t>среднем</a:t>
            </a:r>
            <a:r>
              <a:rPr lang="ru-RU" dirty="0" smtClean="0"/>
              <a:t> залоге, а в аористе – как </a:t>
            </a:r>
            <a:r>
              <a:rPr lang="ru-RU" dirty="0"/>
              <a:t>в </a:t>
            </a:r>
            <a:r>
              <a:rPr lang="ru-RU" i="1" dirty="0" smtClean="0"/>
              <a:t>действительном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Другие пять времён не различают формы среднего и страдательного залога вовсе.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Отступление</a:t>
            </a:r>
            <a:r>
              <a:rPr lang="ru-RU" dirty="0" smtClean="0"/>
              <a:t>: «по меньшей мере» вызвано тем, что дорийские диалекты </a:t>
            </a:r>
            <a:r>
              <a:rPr lang="ru-RU" dirty="0"/>
              <a:t>документированы </a:t>
            </a:r>
            <a:r>
              <a:rPr lang="ru-RU" dirty="0" smtClean="0"/>
              <a:t>очень в разной степени и были под большим влиянием «дорийского койне» – наддиалектного дорийского греческого, на котором составлялись многие тексты; из-за этого </a:t>
            </a:r>
            <a:r>
              <a:rPr lang="ru-RU" dirty="0"/>
              <a:t>шире </a:t>
            </a:r>
            <a:r>
              <a:rPr lang="ru-RU" dirty="0" smtClean="0"/>
              <a:t>распространённый признак мог не везде дойти. </a:t>
            </a:r>
            <a:r>
              <a:rPr lang="en-US" dirty="0" smtClean="0">
                <a:solidFill>
                  <a:srgbClr val="FF0000"/>
                </a:solidFill>
              </a:rPr>
              <a:t>Fin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Проблема страдательного залога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2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20688"/>
            <a:ext cx="9108504" cy="6120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Однако, прежде чем перейти к этому, следует упомянуть о ещё одном свойстве согласовательных показателей.</a:t>
            </a:r>
          </a:p>
          <a:p>
            <a:r>
              <a:rPr lang="ru-RU" dirty="0" smtClean="0"/>
              <a:t>Они выражают не только залог, лицо и число (хотя, казалось бы, куда уж больше), но и в какой-то степени прошедшее/непрошедшее время – вне повелительного наклонения у них представлены так называемый первичный и вторичный набор.</a:t>
            </a:r>
          </a:p>
          <a:p>
            <a:r>
              <a:rPr lang="ru-RU" dirty="0" smtClean="0"/>
              <a:t>Первичный набор (например, в 1 лице единственного числа среднего залога – </a:t>
            </a:r>
            <a:r>
              <a:rPr lang="el-GR" dirty="0" smtClean="0"/>
              <a:t>μαι) </a:t>
            </a:r>
            <a:r>
              <a:rPr lang="ru-RU" dirty="0" smtClean="0"/>
              <a:t>используется в настоящем, перфекте, обоих будущих и в любом конъюнктиве.</a:t>
            </a:r>
          </a:p>
          <a:p>
            <a:r>
              <a:rPr lang="ru-RU" dirty="0" smtClean="0"/>
              <a:t>Вторичный набор (для тех же граммем – </a:t>
            </a:r>
            <a:r>
              <a:rPr lang="el-GR" dirty="0" smtClean="0"/>
              <a:t>μην) </a:t>
            </a:r>
            <a:r>
              <a:rPr lang="ru-RU" dirty="0" smtClean="0"/>
              <a:t>используется в имперфекте, плюсквамперфекте, аористе и любом оптативе (опуская некоторые детали).</a:t>
            </a:r>
          </a:p>
          <a:p>
            <a:r>
              <a:rPr lang="ru-RU" dirty="0" smtClean="0"/>
              <a:t>В </a:t>
            </a:r>
            <a:r>
              <a:rPr lang="ru-RU" dirty="0"/>
              <a:t>1 лице множественного </a:t>
            </a:r>
            <a:r>
              <a:rPr lang="ru-RU" dirty="0" smtClean="0"/>
              <a:t>числа первичное и вторичное окончания совпадают: </a:t>
            </a:r>
            <a:r>
              <a:rPr lang="el-GR" dirty="0" smtClean="0"/>
              <a:t>μεν</a:t>
            </a:r>
            <a:r>
              <a:rPr lang="ru-RU" dirty="0" smtClean="0"/>
              <a:t> в действительном залоге, </a:t>
            </a:r>
            <a:r>
              <a:rPr lang="el-GR" dirty="0" smtClean="0"/>
              <a:t>μεθα</a:t>
            </a:r>
            <a:r>
              <a:rPr lang="ru-RU" dirty="0" smtClean="0"/>
              <a:t> в среднем. С ним совпадает и 1 лицо двойственного.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/>
          <a:lstStyle/>
          <a:p>
            <a:r>
              <a:rPr lang="ru-RU" dirty="0" smtClean="0"/>
              <a:t>Первичные и вторичные окончания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6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20688"/>
            <a:ext cx="9001000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Ну… по крайней мере, до недавнего времени особенных успехов в интерпретации этих данных не было.</a:t>
            </a:r>
          </a:p>
          <a:p>
            <a:r>
              <a:rPr lang="ru-RU" dirty="0" smtClean="0"/>
              <a:t>Недавно вышла работа </a:t>
            </a:r>
            <a:r>
              <a:rPr lang="en-US" dirty="0" smtClean="0"/>
              <a:t>[</a:t>
            </a:r>
            <a:r>
              <a:rPr lang="en-US" dirty="0" err="1" smtClean="0"/>
              <a:t>Grestenberger</a:t>
            </a:r>
            <a:r>
              <a:rPr lang="en-US" dirty="0" smtClean="0"/>
              <a:t> 2015]</a:t>
            </a:r>
            <a:r>
              <a:rPr lang="ru-RU" dirty="0" smtClean="0"/>
              <a:t>, которая пытается объяснить имеющиеся данные с помощью озвучивания групп (или, точнее, промежутков, </a:t>
            </a:r>
            <a:r>
              <a:rPr lang="en-US" dirty="0" smtClean="0"/>
              <a:t>spans)</a:t>
            </a:r>
            <a:r>
              <a:rPr lang="ru-RU" dirty="0" smtClean="0"/>
              <a:t>.</a:t>
            </a:r>
            <a:endParaRPr lang="hy-AM" dirty="0" smtClean="0"/>
          </a:p>
          <a:p>
            <a:r>
              <a:rPr lang="ru-RU" dirty="0" smtClean="0"/>
              <a:t>Её анализ, однако, наталкивается на очень неприятное свойство: ей приходится считать очевидно разложимый суффикс </a:t>
            </a:r>
            <a:r>
              <a:rPr lang="el-GR" dirty="0" smtClean="0"/>
              <a:t>θε-ι</a:t>
            </a:r>
            <a:r>
              <a:rPr lang="ru-RU" dirty="0" smtClean="0"/>
              <a:t>, состоящий из показателя пассивного аориста</a:t>
            </a:r>
            <a:r>
              <a:rPr lang="el-GR" dirty="0" smtClean="0"/>
              <a:t> θη</a:t>
            </a:r>
            <a:r>
              <a:rPr lang="ru-RU" dirty="0" smtClean="0"/>
              <a:t> и показателя оптатива </a:t>
            </a:r>
            <a:r>
              <a:rPr lang="el-GR" dirty="0" smtClean="0"/>
              <a:t>ι</a:t>
            </a:r>
            <a:r>
              <a:rPr lang="ru-RU" dirty="0" smtClean="0"/>
              <a:t> (сокращение </a:t>
            </a:r>
            <a:r>
              <a:rPr lang="el-GR" dirty="0" smtClean="0"/>
              <a:t>η</a:t>
            </a:r>
            <a:r>
              <a:rPr lang="hy-AM" dirty="0" smtClean="0"/>
              <a:t> </a:t>
            </a:r>
            <a:r>
              <a:rPr lang="uk-UA" dirty="0" smtClean="0"/>
              <a:t>в </a:t>
            </a:r>
            <a:r>
              <a:rPr lang="el-GR" dirty="0" smtClean="0"/>
              <a:t>ε</a:t>
            </a:r>
            <a:r>
              <a:rPr lang="ru-RU" dirty="0" smtClean="0"/>
              <a:t> происходит по общим правилам), неразложимым, иначе её промежутки нарушаются.</a:t>
            </a:r>
          </a:p>
          <a:p>
            <a:r>
              <a:rPr lang="ru-RU" dirty="0" smtClean="0"/>
              <a:t>Иных систематических попыток морфологического анализа согласования страдательного залога мне неизвестно.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0"/>
            <a:ext cx="9036496" cy="764704"/>
          </a:xfrm>
        </p:spPr>
        <p:txBody>
          <a:bodyPr>
            <a:normAutofit/>
          </a:bodyPr>
          <a:lstStyle/>
          <a:p>
            <a:pPr>
              <a:tabLst>
                <a:tab pos="1704975" algn="l"/>
              </a:tabLst>
            </a:pPr>
            <a:r>
              <a:rPr lang="ru-RU" dirty="0" smtClean="0"/>
              <a:t>Разве этим раньше не занимались?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5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548680"/>
            <a:ext cx="9001000" cy="6192688"/>
          </a:xfrm>
        </p:spPr>
        <p:txBody>
          <a:bodyPr>
            <a:normAutofit/>
          </a:bodyPr>
          <a:lstStyle/>
          <a:p>
            <a:r>
              <a:rPr lang="ru-RU" dirty="0" smtClean="0"/>
              <a:t>Теория, которую я собираюсь использовать для объяснения столь странного поведения, является слегка модифицированной Распределённой морфологией (</a:t>
            </a:r>
            <a:r>
              <a:rPr lang="en-US" dirty="0" smtClean="0"/>
              <a:t>[Halle, Marantz 1993], [</a:t>
            </a:r>
            <a:r>
              <a:rPr lang="en-US" dirty="0" err="1" smtClean="0"/>
              <a:t>Arregi</a:t>
            </a:r>
            <a:r>
              <a:rPr lang="en-US" dirty="0" smtClean="0"/>
              <a:t>, Nevins 2012])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Она предполагает использование одного из вариантов </a:t>
            </a:r>
            <a:r>
              <a:rPr lang="en-US" dirty="0" smtClean="0"/>
              <a:t>Y-</a:t>
            </a:r>
            <a:r>
              <a:rPr lang="ru-RU" dirty="0" smtClean="0"/>
              <a:t>модели (</a:t>
            </a:r>
            <a:r>
              <a:rPr lang="en-US" dirty="0" smtClean="0"/>
              <a:t>[Chomsky </a:t>
            </a:r>
            <a:r>
              <a:rPr lang="ru-RU" dirty="0" smtClean="0"/>
              <a:t>2000</a:t>
            </a:r>
            <a:r>
              <a:rPr lang="en-US" dirty="0" smtClean="0"/>
              <a:t>]</a:t>
            </a:r>
            <a:r>
              <a:rPr lang="ru-RU" dirty="0" smtClean="0"/>
              <a:t>): определённые поддеревья синтаксической структуры в какой-то момент передаются на озвучивание (</a:t>
            </a:r>
            <a:r>
              <a:rPr lang="en-US" dirty="0" smtClean="0"/>
              <a:t>spell-out)</a:t>
            </a:r>
            <a:r>
              <a:rPr lang="ru-RU" dirty="0" smtClean="0"/>
              <a:t>, и оно далее происходит независимо от семантики. </a:t>
            </a:r>
            <a:r>
              <a:rPr lang="ru-RU" dirty="0"/>
              <a:t>П</a:t>
            </a:r>
            <a:r>
              <a:rPr lang="ru-RU" dirty="0" smtClean="0"/>
              <a:t>оэтому ни оно не имеет доступа к семантическим сведениям, ни семантика – к тому, что происходит после озвучивания.</a:t>
            </a:r>
          </a:p>
          <a:p>
            <a:r>
              <a:rPr lang="ru-RU" dirty="0" smtClean="0"/>
              <a:t>После озвучивания до фонологии есть несколько т. н. </a:t>
            </a:r>
            <a:r>
              <a:rPr lang="ru-RU" dirty="0" err="1" smtClean="0"/>
              <a:t>постсинтаксических</a:t>
            </a:r>
            <a:r>
              <a:rPr lang="ru-RU" dirty="0" smtClean="0"/>
              <a:t> операций, включая линеаризацию (превращение дерева в строку) и, всегда последнее, Лексическое Извлечение (выбор сегментного облика).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-99392"/>
            <a:ext cx="9036496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Теоретический </a:t>
            </a:r>
            <a:r>
              <a:rPr lang="ru-RU" dirty="0" err="1" smtClean="0"/>
              <a:t>бэкграунд</a:t>
            </a:r>
            <a:r>
              <a:rPr lang="ru-RU" dirty="0" smtClean="0"/>
              <a:t>: общее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9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304" y="620688"/>
            <a:ext cx="9001000" cy="6120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Среди других, необязательных в общем случае операций предполагаются, в частности (в этом порядке):</a:t>
            </a:r>
          </a:p>
          <a:p>
            <a:pPr lvl="1"/>
            <a:r>
              <a:rPr lang="ru-RU" dirty="0" smtClean="0"/>
              <a:t>Амальгамация </a:t>
            </a:r>
            <a:r>
              <a:rPr lang="en-US" dirty="0" smtClean="0"/>
              <a:t>[</a:t>
            </a:r>
            <a:r>
              <a:rPr lang="en-US" dirty="0" err="1" smtClean="0"/>
              <a:t>Harizanov</a:t>
            </a:r>
            <a:r>
              <a:rPr lang="en-US" dirty="0" smtClean="0"/>
              <a:t>, </a:t>
            </a:r>
            <a:r>
              <a:rPr lang="en-US" dirty="0" err="1" smtClean="0"/>
              <a:t>Gribanova</a:t>
            </a:r>
            <a:r>
              <a:rPr lang="en-US" dirty="0" smtClean="0"/>
              <a:t> 201</a:t>
            </a:r>
            <a:r>
              <a:rPr lang="ru-RU" dirty="0" smtClean="0"/>
              <a:t>8</a:t>
            </a:r>
            <a:r>
              <a:rPr lang="en-US" dirty="0" smtClean="0"/>
              <a:t>]</a:t>
            </a:r>
            <a:r>
              <a:rPr lang="ru-RU" dirty="0" smtClean="0"/>
              <a:t> – по сути, передвижение вершины вниз (к вершине своего комплемента) или вверх;</a:t>
            </a:r>
          </a:p>
          <a:p>
            <a:pPr lvl="1"/>
            <a:r>
              <a:rPr lang="ru-RU" dirty="0" smtClean="0"/>
              <a:t>Фузия (узлов-сестёр), </a:t>
            </a:r>
            <a:r>
              <a:rPr lang="ru-RU" dirty="0"/>
              <a:t>которая, вопреки частому мнению, не обязана создавать т. н. гибридный морф (</a:t>
            </a:r>
            <a:r>
              <a:rPr lang="en-US" dirty="0"/>
              <a:t>portmanteau morph</a:t>
            </a:r>
            <a:r>
              <a:rPr lang="en-US" dirty="0" smtClean="0"/>
              <a:t>)</a:t>
            </a:r>
            <a:r>
              <a:rPr lang="ru-RU" dirty="0" smtClean="0"/>
              <a:t>; тем самым решается проблема «</a:t>
            </a:r>
            <a:r>
              <a:rPr lang="ru-RU" dirty="0" err="1" smtClean="0"/>
              <a:t>заглядывания</a:t>
            </a:r>
            <a:r>
              <a:rPr lang="ru-RU" dirty="0" smtClean="0"/>
              <a:t> вперёд» (</a:t>
            </a:r>
            <a:r>
              <a:rPr lang="en-US" dirty="0" smtClean="0"/>
              <a:t>look-ahead</a:t>
            </a:r>
            <a:r>
              <a:rPr lang="ru-RU" dirty="0" smtClean="0"/>
              <a:t>), при которой Фузии пришлось бы знать результат Лексического Извлечения;</a:t>
            </a:r>
          </a:p>
          <a:p>
            <a:pPr lvl="1"/>
            <a:r>
              <a:rPr lang="ru-RU" dirty="0" err="1" smtClean="0"/>
              <a:t>Постсинтаксическое</a:t>
            </a:r>
            <a:r>
              <a:rPr lang="ru-RU" dirty="0" smtClean="0"/>
              <a:t> согласование </a:t>
            </a:r>
            <a:r>
              <a:rPr lang="en-US" dirty="0" smtClean="0"/>
              <a:t>[Wurmbrand 2016]</a:t>
            </a:r>
            <a:r>
              <a:rPr lang="ru-RU" dirty="0" smtClean="0"/>
              <a:t>, происходящее после линеаризации;</a:t>
            </a:r>
          </a:p>
          <a:p>
            <a:pPr lvl="1"/>
            <a:r>
              <a:rPr lang="ru-RU" dirty="0" smtClean="0"/>
              <a:t>Обеднение (причём, вопреки </a:t>
            </a:r>
            <a:r>
              <a:rPr lang="en-US" dirty="0" smtClean="0"/>
              <a:t>[</a:t>
            </a:r>
            <a:r>
              <a:rPr lang="en-US" dirty="0" err="1" smtClean="0"/>
              <a:t>Arregi</a:t>
            </a:r>
            <a:r>
              <a:rPr lang="en-US" dirty="0" smtClean="0"/>
              <a:t>, Nevins 2012]</a:t>
            </a:r>
            <a:r>
              <a:rPr lang="ru-RU" dirty="0" smtClean="0"/>
              <a:t>, оно располагается после линеаризации, потому что не различает </a:t>
            </a:r>
            <a:r>
              <a:rPr lang="en-US" dirty="0" smtClean="0"/>
              <a:t>Agree</a:t>
            </a:r>
            <a:r>
              <a:rPr lang="ru-RU" dirty="0" smtClean="0"/>
              <a:t> и </a:t>
            </a:r>
            <a:r>
              <a:rPr lang="ru-RU" dirty="0" err="1" smtClean="0"/>
              <a:t>постсинтаксическое</a:t>
            </a:r>
            <a:r>
              <a:rPr lang="ru-RU" dirty="0" smtClean="0"/>
              <a:t> </a:t>
            </a:r>
            <a:r>
              <a:rPr lang="ru-RU" dirty="0" smtClean="0"/>
              <a:t>согласование);</a:t>
            </a:r>
            <a:endParaRPr lang="ru-RU" dirty="0" smtClean="0"/>
          </a:p>
          <a:p>
            <a:pPr lvl="1"/>
            <a:r>
              <a:rPr lang="ru-RU" dirty="0" smtClean="0"/>
              <a:t>Вставление значения по умолчанию.</a:t>
            </a:r>
            <a:endParaRPr lang="ru-RU" dirty="0"/>
          </a:p>
          <a:p>
            <a:r>
              <a:rPr lang="ru-RU" dirty="0" smtClean="0"/>
              <a:t>Примеры всех этих операций будут представлены далее.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08504" cy="764704"/>
          </a:xfrm>
        </p:spPr>
        <p:txBody>
          <a:bodyPr>
            <a:noAutofit/>
          </a:bodyPr>
          <a:lstStyle/>
          <a:p>
            <a:r>
              <a:rPr lang="ru-RU" sz="4100" dirty="0" smtClean="0"/>
              <a:t>Прочие </a:t>
            </a:r>
            <a:r>
              <a:rPr lang="ru-RU" sz="4100" dirty="0" err="1" smtClean="0"/>
              <a:t>постсинтаксические</a:t>
            </a:r>
            <a:r>
              <a:rPr lang="ru-RU" sz="4100" dirty="0" smtClean="0"/>
              <a:t> операции</a:t>
            </a:r>
            <a:endParaRPr lang="ru-RU" sz="4100" dirty="0"/>
          </a:p>
        </p:txBody>
      </p:sp>
    </p:spTree>
    <p:extLst>
      <p:ext uri="{BB962C8B-B14F-4D97-AF65-F5344CB8AC3E}">
        <p14:creationId xmlns:p14="http://schemas.microsoft.com/office/powerpoint/2010/main" val="115345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548680"/>
            <a:ext cx="9001000" cy="6264696"/>
          </a:xfrm>
        </p:spPr>
        <p:txBody>
          <a:bodyPr>
            <a:normAutofit/>
          </a:bodyPr>
          <a:lstStyle/>
          <a:p>
            <a:r>
              <a:rPr lang="ru-RU" dirty="0" smtClean="0"/>
              <a:t>Последовательность предикативных вершин (так называемый </a:t>
            </a:r>
            <a:r>
              <a:rPr lang="ru-RU" dirty="0" err="1" smtClean="0"/>
              <a:t>клаузальный</a:t>
            </a:r>
            <a:r>
              <a:rPr lang="ru-RU" dirty="0" smtClean="0"/>
              <a:t> хребет) предполагается в виде </a:t>
            </a:r>
            <a:r>
              <a:rPr lang="en-US" dirty="0" smtClean="0"/>
              <a:t>v-Voice-Asp-Mood-T-C</a:t>
            </a:r>
            <a:r>
              <a:rPr lang="ru-RU" dirty="0" smtClean="0"/>
              <a:t>; в разделении </a:t>
            </a:r>
            <a:r>
              <a:rPr lang="en-US" dirty="0" smtClean="0"/>
              <a:t>v</a:t>
            </a:r>
            <a:r>
              <a:rPr lang="ru-RU" dirty="0" smtClean="0"/>
              <a:t> и </a:t>
            </a:r>
            <a:r>
              <a:rPr lang="en-US" dirty="0" smtClean="0"/>
              <a:t>Voice</a:t>
            </a:r>
            <a:r>
              <a:rPr lang="ru-RU" dirty="0" smtClean="0"/>
              <a:t> я следую за </a:t>
            </a:r>
            <a:r>
              <a:rPr lang="en-US" dirty="0" smtClean="0"/>
              <a:t>[Kratzer 1996]</a:t>
            </a:r>
            <a:r>
              <a:rPr lang="ru-RU" dirty="0" smtClean="0"/>
              <a:t> вопреки </a:t>
            </a:r>
            <a:r>
              <a:rPr lang="en-US" dirty="0" smtClean="0"/>
              <a:t>[Chomsky 2000]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 озвучивание передаются лишь </a:t>
            </a:r>
            <a:r>
              <a:rPr lang="ru-RU" dirty="0" err="1" smtClean="0"/>
              <a:t>неинтерпретируемые</a:t>
            </a:r>
            <a:r>
              <a:rPr lang="ru-RU" dirty="0" smtClean="0"/>
              <a:t> признаки, что ведёт к применению системы двойных признаков </a:t>
            </a:r>
            <a:r>
              <a:rPr lang="en-US" dirty="0" smtClean="0"/>
              <a:t>[Wurmbrand 2016]</a:t>
            </a:r>
            <a:r>
              <a:rPr lang="ru-RU" dirty="0" smtClean="0"/>
              <a:t>: на одном узле могут быть интерпретируемые и </a:t>
            </a:r>
            <a:r>
              <a:rPr lang="ru-RU" dirty="0" err="1" smtClean="0"/>
              <a:t>неинтерпретируемые</a:t>
            </a:r>
            <a:r>
              <a:rPr lang="ru-RU" dirty="0" smtClean="0"/>
              <a:t> признаки одного типа, и их значения </a:t>
            </a:r>
            <a:r>
              <a:rPr lang="ru-RU" i="1" dirty="0" smtClean="0"/>
              <a:t>могут</a:t>
            </a:r>
            <a:r>
              <a:rPr lang="ru-RU" dirty="0" smtClean="0"/>
              <a:t> различаться.</a:t>
            </a:r>
          </a:p>
          <a:p>
            <a:r>
              <a:rPr lang="ru-RU" dirty="0" smtClean="0"/>
              <a:t>Синтаксическая операция согласования (</a:t>
            </a:r>
            <a:r>
              <a:rPr lang="en-US" dirty="0" smtClean="0"/>
              <a:t>Agree)</a:t>
            </a:r>
            <a:r>
              <a:rPr lang="ru-RU" dirty="0" smtClean="0"/>
              <a:t> передаёт значения признаков сверху вниз, не учитывая интерпретируемость, вслед за </a:t>
            </a:r>
            <a:r>
              <a:rPr lang="en-US" dirty="0" smtClean="0"/>
              <a:t>[Wurmbrand 2014]</a:t>
            </a:r>
            <a:r>
              <a:rPr lang="ru-RU" dirty="0" smtClean="0"/>
              <a:t>, и это объясняет, в частности, морфологическую селекцию.</a:t>
            </a:r>
          </a:p>
          <a:p>
            <a:r>
              <a:rPr lang="ru-RU" dirty="0" smtClean="0"/>
              <a:t>Как очевидно из сказанного ранее, в синтаксисе вершины не имеют фонологического облика.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08" y="-27384"/>
            <a:ext cx="9036496" cy="764704"/>
          </a:xfrm>
        </p:spPr>
        <p:txBody>
          <a:bodyPr/>
          <a:lstStyle/>
          <a:p>
            <a:r>
              <a:rPr lang="ru-RU" dirty="0" smtClean="0"/>
              <a:t>Синтаксические положения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0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548680"/>
            <a:ext cx="9001000" cy="6237312"/>
          </a:xfrm>
        </p:spPr>
        <p:txBody>
          <a:bodyPr>
            <a:normAutofit/>
          </a:bodyPr>
          <a:lstStyle/>
          <a:p>
            <a:r>
              <a:rPr lang="ru-RU" dirty="0" smtClean="0"/>
              <a:t>Согласовательные показатели являются буквально выражением вершины </a:t>
            </a:r>
            <a:r>
              <a:rPr lang="en-US" dirty="0" smtClean="0"/>
              <a:t>T</a:t>
            </a:r>
            <a:r>
              <a:rPr lang="ru-RU" dirty="0" smtClean="0"/>
              <a:t> (в то время как видовременные морфемы – видовой вершины </a:t>
            </a:r>
            <a:r>
              <a:rPr lang="en-US" dirty="0" smtClean="0"/>
              <a:t>Asp)</a:t>
            </a:r>
            <a:r>
              <a:rPr lang="ru-RU" dirty="0" smtClean="0"/>
              <a:t>;</a:t>
            </a:r>
          </a:p>
          <a:p>
            <a:r>
              <a:rPr lang="ru-RU" dirty="0" smtClean="0"/>
              <a:t>Морфологический залог древнегреческого задаётся двумя бинарными признаками </a:t>
            </a:r>
            <a:r>
              <a:rPr lang="en-US" dirty="0" smtClean="0"/>
              <a:t>act </a:t>
            </a:r>
            <a:r>
              <a:rPr lang="ru-RU" dirty="0" smtClean="0"/>
              <a:t>и </a:t>
            </a:r>
            <a:r>
              <a:rPr lang="en-US" dirty="0" smtClean="0"/>
              <a:t>pass</a:t>
            </a:r>
            <a:r>
              <a:rPr lang="ru-RU" dirty="0" smtClean="0"/>
              <a:t>;</a:t>
            </a:r>
          </a:p>
          <a:p>
            <a:pPr lvl="1"/>
            <a:r>
              <a:rPr lang="ru-RU" dirty="0" smtClean="0"/>
              <a:t>При этом во всех диалектах действует следующее правило Обеднения: </a:t>
            </a:r>
            <a:r>
              <a:rPr lang="el-GR" dirty="0"/>
              <a:t>α</a:t>
            </a:r>
            <a:r>
              <a:rPr lang="en-US" dirty="0"/>
              <a:t>act </a:t>
            </a:r>
            <a:r>
              <a:rPr lang="ru-RU" dirty="0"/>
              <a:t>→ Ø / [_,+</a:t>
            </a:r>
            <a:r>
              <a:rPr lang="en-US" dirty="0"/>
              <a:t>pass</a:t>
            </a:r>
            <a:r>
              <a:rPr lang="ru-RU" dirty="0" smtClean="0"/>
              <a:t>]. Иначе говоря, на вершине, где присутствует +</a:t>
            </a:r>
            <a:r>
              <a:rPr lang="en-US" dirty="0" smtClean="0"/>
              <a:t>pass</a:t>
            </a:r>
            <a:r>
              <a:rPr lang="ru-RU" dirty="0" smtClean="0"/>
              <a:t>, </a:t>
            </a:r>
            <a:r>
              <a:rPr lang="en-US" dirty="0" smtClean="0"/>
              <a:t>act</a:t>
            </a:r>
            <a:r>
              <a:rPr lang="ru-RU" dirty="0" smtClean="0"/>
              <a:t> не выражен.</a:t>
            </a:r>
          </a:p>
          <a:p>
            <a:r>
              <a:rPr lang="ru-RU" dirty="0" smtClean="0"/>
              <a:t>В Лексическом Извлечении набором по умолчанию является «действительный» (что подтверждается, помимо этих фактов, ещё и так называемым «сильным» аористом со значением среднего залога и окончаниями действительного), а набор среднего залога помечен -</a:t>
            </a:r>
            <a:r>
              <a:rPr lang="en-US" dirty="0" smtClean="0"/>
              <a:t>act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тех диалектах, где это явление есть, вершина </a:t>
            </a:r>
            <a:r>
              <a:rPr lang="en-US" dirty="0" smtClean="0"/>
              <a:t>Asp</a:t>
            </a:r>
            <a:r>
              <a:rPr lang="ru-RU" dirty="0" smtClean="0"/>
              <a:t> несёт  лишь (неозначенный) признак </a:t>
            </a:r>
            <a:r>
              <a:rPr lang="en-US" dirty="0" smtClean="0"/>
              <a:t>act</a:t>
            </a:r>
            <a:r>
              <a:rPr lang="ru-RU" dirty="0" smtClean="0"/>
              <a:t>, но не признак </a:t>
            </a:r>
            <a:r>
              <a:rPr lang="en-US" dirty="0" smtClean="0"/>
              <a:t>pass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96" y="-72008"/>
            <a:ext cx="9144000" cy="764704"/>
          </a:xfrm>
        </p:spPr>
        <p:txBody>
          <a:bodyPr>
            <a:noAutofit/>
          </a:bodyPr>
          <a:lstStyle/>
          <a:p>
            <a:r>
              <a:rPr lang="ru-RU" sz="4100" dirty="0" smtClean="0"/>
              <a:t>Предположения об алломорфах</a:t>
            </a:r>
            <a:endParaRPr lang="ru-RU" sz="4100" dirty="0"/>
          </a:p>
        </p:txBody>
      </p:sp>
    </p:spTree>
    <p:extLst>
      <p:ext uri="{BB962C8B-B14F-4D97-AF65-F5344CB8AC3E}">
        <p14:creationId xmlns:p14="http://schemas.microsoft.com/office/powerpoint/2010/main" val="35243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614</TotalTime>
  <Words>1698</Words>
  <Application>Microsoft Office PowerPoint</Application>
  <PresentationFormat>Экран (4:3)</PresentationFormat>
  <Paragraphs>165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Алломорфия древнегреческого пассива в Распределённой Морфологии</vt:lpstr>
      <vt:lpstr>Общие сведения</vt:lpstr>
      <vt:lpstr>Проблема страдательного залога</vt:lpstr>
      <vt:lpstr>Первичные и вторичные окончания</vt:lpstr>
      <vt:lpstr>Разве этим раньше не занимались?</vt:lpstr>
      <vt:lpstr>Теоретический бэкграунд: общее</vt:lpstr>
      <vt:lpstr>Прочие постсинтаксические операции</vt:lpstr>
      <vt:lpstr>Синтаксические положения</vt:lpstr>
      <vt:lpstr>Предположения об алломорфах</vt:lpstr>
      <vt:lpstr>Синтаксис страдательных форм (без Agree)   (C и Mood опущены, 167 произвольно)</vt:lpstr>
      <vt:lpstr>То же дерево в начале озвучивания</vt:lpstr>
      <vt:lpstr>Глагольная вершина после Амальгамаций</vt:lpstr>
      <vt:lpstr>В аористе, но не в будущем – Фузия</vt:lpstr>
      <vt:lpstr>Линеаризация и последующие операции</vt:lpstr>
      <vt:lpstr>Лексическое Извлечение (I)</vt:lpstr>
      <vt:lpstr>Лексическое Извлечение (II)</vt:lpstr>
      <vt:lpstr>Завершение морфологической деривации</vt:lpstr>
      <vt:lpstr>Спасибо за внимание!</vt:lpstr>
      <vt:lpstr>Библиография</vt:lpstr>
      <vt:lpstr>Библиография (II)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Dmitry Zelensky</dc:creator>
  <cp:lastModifiedBy>Dmitry Zelensky</cp:lastModifiedBy>
  <cp:revision>24</cp:revision>
  <dcterms:created xsi:type="dcterms:W3CDTF">2020-11-18T01:26:20Z</dcterms:created>
  <dcterms:modified xsi:type="dcterms:W3CDTF">2020-11-19T09:30:04Z</dcterms:modified>
</cp:coreProperties>
</file>